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3"/>
  </p:notesMasterIdLst>
  <p:sldIdLst>
    <p:sldId id="256" r:id="rId2"/>
    <p:sldId id="280" r:id="rId3"/>
    <p:sldId id="303" r:id="rId4"/>
    <p:sldId id="304" r:id="rId5"/>
    <p:sldId id="283" r:id="rId6"/>
    <p:sldId id="286" r:id="rId7"/>
    <p:sldId id="285" r:id="rId8"/>
    <p:sldId id="305" r:id="rId9"/>
    <p:sldId id="284" r:id="rId10"/>
    <p:sldId id="291" r:id="rId11"/>
    <p:sldId id="288" r:id="rId12"/>
    <p:sldId id="289" r:id="rId13"/>
    <p:sldId id="306" r:id="rId14"/>
    <p:sldId id="279" r:id="rId15"/>
    <p:sldId id="292" r:id="rId16"/>
    <p:sldId id="294" r:id="rId17"/>
    <p:sldId id="295" r:id="rId18"/>
    <p:sldId id="296" r:id="rId19"/>
    <p:sldId id="300" r:id="rId20"/>
    <p:sldId id="301" r:id="rId21"/>
    <p:sldId id="298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5200"/>
    <a:srgbClr val="D87A00"/>
    <a:srgbClr val="FF7C00"/>
    <a:srgbClr val="FF9300"/>
    <a:srgbClr val="FFACA9"/>
    <a:srgbClr val="FF7E79"/>
    <a:srgbClr val="FF4C41"/>
    <a:srgbClr val="FFAA79"/>
    <a:srgbClr val="FF8AD8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722"/>
    <p:restoredTop sz="85673"/>
  </p:normalViewPr>
  <p:slideViewPr>
    <p:cSldViewPr snapToGrid="0" snapToObjects="1">
      <p:cViewPr varScale="1">
        <p:scale>
          <a:sx n="101" d="100"/>
          <a:sy n="101" d="100"/>
        </p:scale>
        <p:origin x="117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hyperlink" Target="https://www.cmpe.boun.edu.tr/~ethem/i2ml2e/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www.cmpe.boun.edu.tr/~ethem/i2ml2e/" TargetMode="External"/><Relationship Id="rId1" Type="http://schemas.openxmlformats.org/officeDocument/2006/relationships/image" Target="../media/image2.tif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9D6172-3FEA-6E4E-A570-0812FF5B36F8}" type="doc">
      <dgm:prSet loTypeId="urn:microsoft.com/office/officeart/2008/layout/PictureStrip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7ADFAD-226B-0341-87BF-051AFA871D99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A research field at the intersection of statistics, artificial intelligence, and computer science and is also known as predictive analytics or </a:t>
          </a:r>
          <a:r>
            <a:rPr lang="en-US" b="1" dirty="0"/>
            <a:t>statistical learning</a:t>
          </a:r>
          <a:r>
            <a:rPr lang="en-US" dirty="0"/>
            <a:t>. (</a:t>
          </a:r>
          <a:r>
            <a:rPr lang="en-US" i="1" dirty="0"/>
            <a:t>A. Muller</a:t>
          </a:r>
          <a:r>
            <a:rPr lang="en-US" dirty="0"/>
            <a:t>) </a:t>
          </a:r>
        </a:p>
      </dgm:t>
    </dgm:pt>
    <dgm:pt modelId="{7F9BF428-49EC-4443-B8E8-19230646B7CE}" type="parTrans" cxnId="{841634F1-A8FC-D84D-8224-8E30E7A5521E}">
      <dgm:prSet/>
      <dgm:spPr/>
      <dgm:t>
        <a:bodyPr/>
        <a:lstStyle/>
        <a:p>
          <a:endParaRPr lang="en-US"/>
        </a:p>
      </dgm:t>
    </dgm:pt>
    <dgm:pt modelId="{461D2F60-47DE-D649-8ABD-0D30F471237A}" type="sibTrans" cxnId="{841634F1-A8FC-D84D-8224-8E30E7A5521E}">
      <dgm:prSet/>
      <dgm:spPr/>
      <dgm:t>
        <a:bodyPr/>
        <a:lstStyle/>
        <a:p>
          <a:endParaRPr lang="en-US"/>
        </a:p>
      </dgm:t>
    </dgm:pt>
    <dgm:pt modelId="{8ACC353A-5B60-BA4B-8543-2894A04BE8F3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Programming computers to optimize a </a:t>
          </a:r>
          <a:r>
            <a:rPr lang="en-US" b="1" dirty="0"/>
            <a:t>performance criterion </a:t>
          </a:r>
          <a:r>
            <a:rPr lang="en-US" dirty="0"/>
            <a:t>using example </a:t>
          </a:r>
          <a:r>
            <a:rPr lang="en-US" b="1" dirty="0"/>
            <a:t>data</a:t>
          </a:r>
          <a:r>
            <a:rPr lang="en-US" dirty="0"/>
            <a:t> or past experience. (</a:t>
          </a:r>
          <a:r>
            <a:rPr lang="en-US" i="1" dirty="0"/>
            <a:t>E. </a:t>
          </a:r>
          <a:r>
            <a:rPr lang="en-US" i="1" dirty="0" err="1"/>
            <a:t>Alpaydin</a:t>
          </a:r>
          <a:r>
            <a:rPr lang="en-US" dirty="0"/>
            <a:t>)</a:t>
          </a:r>
        </a:p>
        <a:p>
          <a:pPr>
            <a:buFont typeface="Arial" panose="020B0604020202020204" pitchFamily="34" charset="0"/>
            <a:buChar char="•"/>
          </a:pPr>
          <a:r>
            <a:rPr lang="en-US" dirty="0">
              <a:hlinkClick xmlns:r="http://schemas.openxmlformats.org/officeDocument/2006/relationships" r:id="rId1"/>
            </a:rPr>
            <a:t>https://www.cmpe.boun.edu.tr/~ethem/i2ml2e/</a:t>
          </a:r>
          <a:r>
            <a:rPr lang="en-US" dirty="0"/>
            <a:t> </a:t>
          </a:r>
        </a:p>
      </dgm:t>
    </dgm:pt>
    <dgm:pt modelId="{4F199382-5C82-4441-A7BA-2E8798FFC3BA}" type="parTrans" cxnId="{D3FA6CBB-12EA-B846-B085-096E0ECC1A70}">
      <dgm:prSet/>
      <dgm:spPr/>
      <dgm:t>
        <a:bodyPr/>
        <a:lstStyle/>
        <a:p>
          <a:endParaRPr lang="en-US"/>
        </a:p>
      </dgm:t>
    </dgm:pt>
    <dgm:pt modelId="{11F856BE-0B7B-E24A-BEF3-A9D45EA8A737}" type="sibTrans" cxnId="{D3FA6CBB-12EA-B846-B085-096E0ECC1A70}">
      <dgm:prSet/>
      <dgm:spPr/>
      <dgm:t>
        <a:bodyPr/>
        <a:lstStyle/>
        <a:p>
          <a:endParaRPr lang="en-US"/>
        </a:p>
      </dgm:t>
    </dgm:pt>
    <dgm:pt modelId="{FBB8559B-0377-0747-B32F-26F9566F6645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The scientific study of algorithms and statistical models that computer systems use to perform a specific task </a:t>
          </a:r>
          <a:r>
            <a:rPr lang="en-US" b="1" dirty="0"/>
            <a:t>without using explicit instructions</a:t>
          </a:r>
          <a:r>
            <a:rPr lang="en-US" dirty="0"/>
            <a:t>, relying on patterns and inference instead. (</a:t>
          </a:r>
          <a:r>
            <a:rPr lang="en-US" i="1" dirty="0"/>
            <a:t>Wikipedia</a:t>
          </a:r>
          <a:r>
            <a:rPr lang="en-US" dirty="0"/>
            <a:t>) </a:t>
          </a:r>
        </a:p>
      </dgm:t>
    </dgm:pt>
    <dgm:pt modelId="{8F26BAC9-E9F0-1E4A-9245-6ED13620A862}" type="parTrans" cxnId="{6143BE6C-6A45-9F43-A12E-FC564DACED51}">
      <dgm:prSet/>
      <dgm:spPr/>
      <dgm:t>
        <a:bodyPr/>
        <a:lstStyle/>
        <a:p>
          <a:endParaRPr lang="en-US"/>
        </a:p>
      </dgm:t>
    </dgm:pt>
    <dgm:pt modelId="{90E1037F-30CA-544D-B69E-EF60DAD82E0D}" type="sibTrans" cxnId="{6143BE6C-6A45-9F43-A12E-FC564DACED51}">
      <dgm:prSet/>
      <dgm:spPr/>
      <dgm:t>
        <a:bodyPr/>
        <a:lstStyle/>
        <a:p>
          <a:endParaRPr lang="en-US"/>
        </a:p>
      </dgm:t>
    </dgm:pt>
    <dgm:pt modelId="{355E9FE8-48B5-A047-B09E-47B59A3FAA7D}" type="pres">
      <dgm:prSet presAssocID="{9A9D6172-3FEA-6E4E-A570-0812FF5B36F8}" presName="Name0" presStyleCnt="0">
        <dgm:presLayoutVars>
          <dgm:dir/>
          <dgm:resizeHandles val="exact"/>
        </dgm:presLayoutVars>
      </dgm:prSet>
      <dgm:spPr/>
    </dgm:pt>
    <dgm:pt modelId="{3ADB21DA-F5E0-E34E-B8B4-B798E1B55052}" type="pres">
      <dgm:prSet presAssocID="{F57ADFAD-226B-0341-87BF-051AFA871D99}" presName="composite" presStyleCnt="0"/>
      <dgm:spPr/>
    </dgm:pt>
    <dgm:pt modelId="{911C10DC-B2FD-6345-8EDF-5037165C292D}" type="pres">
      <dgm:prSet presAssocID="{F57ADFAD-226B-0341-87BF-051AFA871D99}" presName="rect1" presStyleLbl="trAlignAcc1" presStyleIdx="0" presStyleCnt="3" custScaleX="183946" custScaleY="128351" custLinFactNeighborX="19386" custLinFactNeighborY="-9438">
        <dgm:presLayoutVars>
          <dgm:bulletEnabled val="1"/>
        </dgm:presLayoutVars>
      </dgm:prSet>
      <dgm:spPr/>
    </dgm:pt>
    <dgm:pt modelId="{76A6A918-3AE5-3649-BA90-295ABEC1438C}" type="pres">
      <dgm:prSet presAssocID="{F57ADFAD-226B-0341-87BF-051AFA871D99}" presName="rect2" presStyleLbl="fgImgPlace1" presStyleIdx="0" presStyleCnt="3" custScaleX="177112" custScaleY="161237" custLinFactX="-62345" custLinFactNeighborX="-100000" custLinFactNeighborY="2004"/>
      <dgm:spPr>
        <a:blipFill rotWithShape="1">
          <a:blip xmlns:r="http://schemas.openxmlformats.org/officeDocument/2006/relationships" r:embed="rId2"/>
          <a:srcRect/>
          <a:stretch>
            <a:fillRect l="-8000" r="-8000"/>
          </a:stretch>
        </a:blipFill>
      </dgm:spPr>
    </dgm:pt>
    <dgm:pt modelId="{D7834DC1-34A5-EA43-BDF0-806BF39EE9E2}" type="pres">
      <dgm:prSet presAssocID="{461D2F60-47DE-D649-8ABD-0D30F471237A}" presName="sibTrans" presStyleCnt="0"/>
      <dgm:spPr/>
    </dgm:pt>
    <dgm:pt modelId="{A09BD742-C46F-F94A-9F3B-72A22D3B09CA}" type="pres">
      <dgm:prSet presAssocID="{8ACC353A-5B60-BA4B-8543-2894A04BE8F3}" presName="composite" presStyleCnt="0"/>
      <dgm:spPr/>
    </dgm:pt>
    <dgm:pt modelId="{6CF788A2-2342-8D4C-9F16-374597A50521}" type="pres">
      <dgm:prSet presAssocID="{8ACC353A-5B60-BA4B-8543-2894A04BE8F3}" presName="rect1" presStyleLbl="trAlignAcc1" presStyleIdx="1" presStyleCnt="3" custScaleX="183989" custLinFactNeighborX="19246" custLinFactNeighborY="-19472">
        <dgm:presLayoutVars>
          <dgm:bulletEnabled val="1"/>
        </dgm:presLayoutVars>
      </dgm:prSet>
      <dgm:spPr/>
    </dgm:pt>
    <dgm:pt modelId="{A4D81AF4-9810-F948-8B04-142008F42064}" type="pres">
      <dgm:prSet presAssocID="{8ACC353A-5B60-BA4B-8543-2894A04BE8F3}" presName="rect2" presStyleLbl="fgImgPlace1" presStyleIdx="1" presStyleCnt="3" custScaleX="181682" custScaleY="133846" custLinFactX="-59339" custLinFactNeighborX="-100000" custLinFactNeighborY="-2004"/>
      <dgm:spPr>
        <a:blipFill rotWithShape="1">
          <a:blip xmlns:r="http://schemas.openxmlformats.org/officeDocument/2006/relationships" r:embed="rId3"/>
          <a:srcRect/>
          <a:stretch>
            <a:fillRect t="-9000" b="-9000"/>
          </a:stretch>
        </a:blipFill>
      </dgm:spPr>
    </dgm:pt>
    <dgm:pt modelId="{18406DF4-D1CF-2C41-91A4-CA42B102DF29}" type="pres">
      <dgm:prSet presAssocID="{11F856BE-0B7B-E24A-BEF3-A9D45EA8A737}" presName="sibTrans" presStyleCnt="0"/>
      <dgm:spPr/>
    </dgm:pt>
    <dgm:pt modelId="{DAD6375D-C329-4F43-8031-5D699B451B28}" type="pres">
      <dgm:prSet presAssocID="{FBB8559B-0377-0747-B32F-26F9566F6645}" presName="composite" presStyleCnt="0"/>
      <dgm:spPr/>
    </dgm:pt>
    <dgm:pt modelId="{5E423792-7E1C-624B-9AAF-5D810BE704E8}" type="pres">
      <dgm:prSet presAssocID="{FBB8559B-0377-0747-B32F-26F9566F6645}" presName="rect1" presStyleLbl="trAlignAcc1" presStyleIdx="2" presStyleCnt="3" custScaleX="182199" custLinFactNeighborX="20117" custLinFactNeighborY="-385">
        <dgm:presLayoutVars>
          <dgm:bulletEnabled val="1"/>
        </dgm:presLayoutVars>
      </dgm:prSet>
      <dgm:spPr/>
    </dgm:pt>
    <dgm:pt modelId="{8B37CCD2-6139-794A-8498-043786536DC0}" type="pres">
      <dgm:prSet presAssocID="{FBB8559B-0377-0747-B32F-26F9566F6645}" presName="rect2" presStyleLbl="fgImgPlace1" presStyleIdx="2" presStyleCnt="3" custLinFactX="-57836" custLinFactNeighborX="-100000" custLinFactNeighborY="1002"/>
      <dgm:spPr/>
    </dgm:pt>
  </dgm:ptLst>
  <dgm:cxnLst>
    <dgm:cxn modelId="{36FDCB21-7258-2149-889B-70AF19BC03FB}" type="presOf" srcId="{9A9D6172-3FEA-6E4E-A570-0812FF5B36F8}" destId="{355E9FE8-48B5-A047-B09E-47B59A3FAA7D}" srcOrd="0" destOrd="0" presId="urn:microsoft.com/office/officeart/2008/layout/PictureStrips"/>
    <dgm:cxn modelId="{961F472F-1874-7A4E-81BE-CB8216054C08}" type="presOf" srcId="{FBB8559B-0377-0747-B32F-26F9566F6645}" destId="{5E423792-7E1C-624B-9AAF-5D810BE704E8}" srcOrd="0" destOrd="0" presId="urn:microsoft.com/office/officeart/2008/layout/PictureStrips"/>
    <dgm:cxn modelId="{4614FC34-A356-844E-A81C-00DBDF1BE107}" type="presOf" srcId="{8ACC353A-5B60-BA4B-8543-2894A04BE8F3}" destId="{6CF788A2-2342-8D4C-9F16-374597A50521}" srcOrd="0" destOrd="0" presId="urn:microsoft.com/office/officeart/2008/layout/PictureStrips"/>
    <dgm:cxn modelId="{6143BE6C-6A45-9F43-A12E-FC564DACED51}" srcId="{9A9D6172-3FEA-6E4E-A570-0812FF5B36F8}" destId="{FBB8559B-0377-0747-B32F-26F9566F6645}" srcOrd="2" destOrd="0" parTransId="{8F26BAC9-E9F0-1E4A-9245-6ED13620A862}" sibTransId="{90E1037F-30CA-544D-B69E-EF60DAD82E0D}"/>
    <dgm:cxn modelId="{D3FA6CBB-12EA-B846-B085-096E0ECC1A70}" srcId="{9A9D6172-3FEA-6E4E-A570-0812FF5B36F8}" destId="{8ACC353A-5B60-BA4B-8543-2894A04BE8F3}" srcOrd="1" destOrd="0" parTransId="{4F199382-5C82-4441-A7BA-2E8798FFC3BA}" sibTransId="{11F856BE-0B7B-E24A-BEF3-A9D45EA8A737}"/>
    <dgm:cxn modelId="{66F472EF-E80F-004C-B995-26943F1E79D1}" type="presOf" srcId="{F57ADFAD-226B-0341-87BF-051AFA871D99}" destId="{911C10DC-B2FD-6345-8EDF-5037165C292D}" srcOrd="0" destOrd="0" presId="urn:microsoft.com/office/officeart/2008/layout/PictureStrips"/>
    <dgm:cxn modelId="{841634F1-A8FC-D84D-8224-8E30E7A5521E}" srcId="{9A9D6172-3FEA-6E4E-A570-0812FF5B36F8}" destId="{F57ADFAD-226B-0341-87BF-051AFA871D99}" srcOrd="0" destOrd="0" parTransId="{7F9BF428-49EC-4443-B8E8-19230646B7CE}" sibTransId="{461D2F60-47DE-D649-8ABD-0D30F471237A}"/>
    <dgm:cxn modelId="{5DA0A467-A595-2640-85FA-EC63779D1A25}" type="presParOf" srcId="{355E9FE8-48B5-A047-B09E-47B59A3FAA7D}" destId="{3ADB21DA-F5E0-E34E-B8B4-B798E1B55052}" srcOrd="0" destOrd="0" presId="urn:microsoft.com/office/officeart/2008/layout/PictureStrips"/>
    <dgm:cxn modelId="{59E826F4-952D-7C45-BCE5-1C0AD55BC17C}" type="presParOf" srcId="{3ADB21DA-F5E0-E34E-B8B4-B798E1B55052}" destId="{911C10DC-B2FD-6345-8EDF-5037165C292D}" srcOrd="0" destOrd="0" presId="urn:microsoft.com/office/officeart/2008/layout/PictureStrips"/>
    <dgm:cxn modelId="{70C2081D-2E0B-EF44-ABA2-5C22078AE9E4}" type="presParOf" srcId="{3ADB21DA-F5E0-E34E-B8B4-B798E1B55052}" destId="{76A6A918-3AE5-3649-BA90-295ABEC1438C}" srcOrd="1" destOrd="0" presId="urn:microsoft.com/office/officeart/2008/layout/PictureStrips"/>
    <dgm:cxn modelId="{90B27E19-083B-F543-83D4-CCDC4C1741BA}" type="presParOf" srcId="{355E9FE8-48B5-A047-B09E-47B59A3FAA7D}" destId="{D7834DC1-34A5-EA43-BDF0-806BF39EE9E2}" srcOrd="1" destOrd="0" presId="urn:microsoft.com/office/officeart/2008/layout/PictureStrips"/>
    <dgm:cxn modelId="{707F5498-0676-EC44-A2A4-AC9199B5C1CB}" type="presParOf" srcId="{355E9FE8-48B5-A047-B09E-47B59A3FAA7D}" destId="{A09BD742-C46F-F94A-9F3B-72A22D3B09CA}" srcOrd="2" destOrd="0" presId="urn:microsoft.com/office/officeart/2008/layout/PictureStrips"/>
    <dgm:cxn modelId="{7A69C4D4-DCE6-624E-9F42-F137B045CC8C}" type="presParOf" srcId="{A09BD742-C46F-F94A-9F3B-72A22D3B09CA}" destId="{6CF788A2-2342-8D4C-9F16-374597A50521}" srcOrd="0" destOrd="0" presId="urn:microsoft.com/office/officeart/2008/layout/PictureStrips"/>
    <dgm:cxn modelId="{41EA9189-AE61-E64B-86BE-AE2E08947A5F}" type="presParOf" srcId="{A09BD742-C46F-F94A-9F3B-72A22D3B09CA}" destId="{A4D81AF4-9810-F948-8B04-142008F42064}" srcOrd="1" destOrd="0" presId="urn:microsoft.com/office/officeart/2008/layout/PictureStrips"/>
    <dgm:cxn modelId="{2A88785E-B5DE-EA46-B28C-32CF5ADE3907}" type="presParOf" srcId="{355E9FE8-48B5-A047-B09E-47B59A3FAA7D}" destId="{18406DF4-D1CF-2C41-91A4-CA42B102DF29}" srcOrd="3" destOrd="0" presId="urn:microsoft.com/office/officeart/2008/layout/PictureStrips"/>
    <dgm:cxn modelId="{63EC37C7-B69E-9444-B65F-BC22B6090331}" type="presParOf" srcId="{355E9FE8-48B5-A047-B09E-47B59A3FAA7D}" destId="{DAD6375D-C329-4F43-8031-5D699B451B28}" srcOrd="4" destOrd="0" presId="urn:microsoft.com/office/officeart/2008/layout/PictureStrips"/>
    <dgm:cxn modelId="{47C42401-92C9-3F44-BB7D-3358544EF27C}" type="presParOf" srcId="{DAD6375D-C329-4F43-8031-5D699B451B28}" destId="{5E423792-7E1C-624B-9AAF-5D810BE704E8}" srcOrd="0" destOrd="0" presId="urn:microsoft.com/office/officeart/2008/layout/PictureStrips"/>
    <dgm:cxn modelId="{7A093537-6CC2-8540-AA5E-5032DC8B459B}" type="presParOf" srcId="{DAD6375D-C329-4F43-8031-5D699B451B28}" destId="{8B37CCD2-6139-794A-8498-043786536DC0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E5BE614-DE16-9D44-A169-2B701B4785E6}" type="doc">
      <dgm:prSet loTypeId="urn:microsoft.com/office/officeart/2005/8/layout/hierarchy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C6C7111-EBE9-B349-807D-46444F2956D8}">
      <dgm:prSet phldrT="[Text]"/>
      <dgm:spPr/>
      <dgm:t>
        <a:bodyPr/>
        <a:lstStyle/>
        <a:p>
          <a:r>
            <a:rPr lang="en-US" dirty="0"/>
            <a:t>Machine Learning</a:t>
          </a:r>
        </a:p>
      </dgm:t>
    </dgm:pt>
    <dgm:pt modelId="{3E3C957D-58BF-514F-835E-83B296A758E0}" type="parTrans" cxnId="{84733DE7-1A5B-0740-98F0-281174297E2C}">
      <dgm:prSet/>
      <dgm:spPr/>
      <dgm:t>
        <a:bodyPr/>
        <a:lstStyle/>
        <a:p>
          <a:endParaRPr lang="en-US"/>
        </a:p>
      </dgm:t>
    </dgm:pt>
    <dgm:pt modelId="{9BEAEB8B-E60B-1C43-BA3C-902BAECEA595}" type="sibTrans" cxnId="{84733DE7-1A5B-0740-98F0-281174297E2C}">
      <dgm:prSet/>
      <dgm:spPr/>
      <dgm:t>
        <a:bodyPr/>
        <a:lstStyle/>
        <a:p>
          <a:endParaRPr lang="en-US"/>
        </a:p>
      </dgm:t>
    </dgm:pt>
    <dgm:pt modelId="{EFB41985-9FE9-5240-99CE-061AF5774213}">
      <dgm:prSet phldrT="[Text]"/>
      <dgm:spPr/>
      <dgm:t>
        <a:bodyPr/>
        <a:lstStyle/>
        <a:p>
          <a:r>
            <a:rPr lang="en-US" dirty="0"/>
            <a:t>Supervised Learning</a:t>
          </a:r>
        </a:p>
      </dgm:t>
    </dgm:pt>
    <dgm:pt modelId="{7273B5CD-6249-AB4F-8BE6-0E9413A9720C}" type="parTrans" cxnId="{FC811FC3-EE48-C342-BCC2-6889E25A39D1}">
      <dgm:prSet/>
      <dgm:spPr/>
      <dgm:t>
        <a:bodyPr/>
        <a:lstStyle/>
        <a:p>
          <a:endParaRPr lang="en-US"/>
        </a:p>
      </dgm:t>
    </dgm:pt>
    <dgm:pt modelId="{34B2E3ED-E565-9244-A234-617C9B7F25D6}" type="sibTrans" cxnId="{FC811FC3-EE48-C342-BCC2-6889E25A39D1}">
      <dgm:prSet/>
      <dgm:spPr/>
      <dgm:t>
        <a:bodyPr/>
        <a:lstStyle/>
        <a:p>
          <a:endParaRPr lang="en-US"/>
        </a:p>
      </dgm:t>
    </dgm:pt>
    <dgm:pt modelId="{E6A30539-AD2E-DB48-B6AB-3FD906F84859}">
      <dgm:prSet phldrT="[Text]"/>
      <dgm:spPr/>
      <dgm:t>
        <a:bodyPr/>
        <a:lstStyle/>
        <a:p>
          <a:r>
            <a:rPr lang="en-US" dirty="0"/>
            <a:t>Classification</a:t>
          </a:r>
        </a:p>
      </dgm:t>
    </dgm:pt>
    <dgm:pt modelId="{F866E1BD-DB03-4F4A-BED6-1EFDF1AF5633}" type="parTrans" cxnId="{6A3828B6-8377-7440-8BD1-DEB2552DC351}">
      <dgm:prSet/>
      <dgm:spPr/>
      <dgm:t>
        <a:bodyPr/>
        <a:lstStyle/>
        <a:p>
          <a:endParaRPr lang="en-US"/>
        </a:p>
      </dgm:t>
    </dgm:pt>
    <dgm:pt modelId="{FCF68861-F9C9-2A47-AFBC-86A55EF2E84E}" type="sibTrans" cxnId="{6A3828B6-8377-7440-8BD1-DEB2552DC351}">
      <dgm:prSet/>
      <dgm:spPr/>
      <dgm:t>
        <a:bodyPr/>
        <a:lstStyle/>
        <a:p>
          <a:endParaRPr lang="en-US"/>
        </a:p>
      </dgm:t>
    </dgm:pt>
    <dgm:pt modelId="{C728D2F8-CBFF-A042-9FAE-DD1D501380C2}">
      <dgm:prSet phldrT="[Text]"/>
      <dgm:spPr/>
      <dgm:t>
        <a:bodyPr/>
        <a:lstStyle/>
        <a:p>
          <a:r>
            <a:rPr lang="en-US" dirty="0"/>
            <a:t>Regression</a:t>
          </a:r>
        </a:p>
      </dgm:t>
    </dgm:pt>
    <dgm:pt modelId="{7D3A810C-B563-6245-9B76-E72726269CC2}" type="parTrans" cxnId="{2497FEDF-7B53-B548-8092-B1FF0E6B4774}">
      <dgm:prSet/>
      <dgm:spPr/>
      <dgm:t>
        <a:bodyPr/>
        <a:lstStyle/>
        <a:p>
          <a:endParaRPr lang="en-US"/>
        </a:p>
      </dgm:t>
    </dgm:pt>
    <dgm:pt modelId="{294BB925-4A87-C648-8743-C95AF5F2F929}" type="sibTrans" cxnId="{2497FEDF-7B53-B548-8092-B1FF0E6B4774}">
      <dgm:prSet/>
      <dgm:spPr/>
      <dgm:t>
        <a:bodyPr/>
        <a:lstStyle/>
        <a:p>
          <a:endParaRPr lang="en-US"/>
        </a:p>
      </dgm:t>
    </dgm:pt>
    <dgm:pt modelId="{9D5672BB-7628-B24A-BFD2-B9DE2404D88E}">
      <dgm:prSet phldrT="[Text]"/>
      <dgm:spPr/>
      <dgm:t>
        <a:bodyPr/>
        <a:lstStyle/>
        <a:p>
          <a:r>
            <a:rPr lang="en-US" dirty="0"/>
            <a:t>Unsupervised Learning</a:t>
          </a:r>
        </a:p>
      </dgm:t>
    </dgm:pt>
    <dgm:pt modelId="{6CFE4A3F-BB04-5D4B-8BDD-EA576958F4B1}" type="parTrans" cxnId="{1BF0BBEE-85D9-4840-977C-29A952DE57FA}">
      <dgm:prSet/>
      <dgm:spPr/>
      <dgm:t>
        <a:bodyPr/>
        <a:lstStyle/>
        <a:p>
          <a:endParaRPr lang="en-US"/>
        </a:p>
      </dgm:t>
    </dgm:pt>
    <dgm:pt modelId="{49B05728-EB76-9247-A8D0-0F693D9DF9ED}" type="sibTrans" cxnId="{1BF0BBEE-85D9-4840-977C-29A952DE57FA}">
      <dgm:prSet/>
      <dgm:spPr/>
      <dgm:t>
        <a:bodyPr/>
        <a:lstStyle/>
        <a:p>
          <a:endParaRPr lang="en-US"/>
        </a:p>
      </dgm:t>
    </dgm:pt>
    <dgm:pt modelId="{583E25DE-F241-2E44-8A08-7B646B284309}">
      <dgm:prSet phldrT="[Text]"/>
      <dgm:spPr/>
      <dgm:t>
        <a:bodyPr/>
        <a:lstStyle/>
        <a:p>
          <a:r>
            <a:rPr lang="en-US" dirty="0"/>
            <a:t>Reinforcement Learning</a:t>
          </a:r>
        </a:p>
      </dgm:t>
    </dgm:pt>
    <dgm:pt modelId="{82ED6370-7DC7-594C-819C-4CC4CE02DCA0}" type="parTrans" cxnId="{2632A59C-229C-AC4C-927F-026175701399}">
      <dgm:prSet/>
      <dgm:spPr/>
      <dgm:t>
        <a:bodyPr/>
        <a:lstStyle/>
        <a:p>
          <a:endParaRPr lang="en-US"/>
        </a:p>
      </dgm:t>
    </dgm:pt>
    <dgm:pt modelId="{FC3E4759-588B-0243-80BF-7DDA136BE66E}" type="sibTrans" cxnId="{2632A59C-229C-AC4C-927F-026175701399}">
      <dgm:prSet/>
      <dgm:spPr/>
      <dgm:t>
        <a:bodyPr/>
        <a:lstStyle/>
        <a:p>
          <a:endParaRPr lang="en-US"/>
        </a:p>
      </dgm:t>
    </dgm:pt>
    <dgm:pt modelId="{8EF9890D-8086-A94A-AE80-7BCD5BEEF03B}" type="pres">
      <dgm:prSet presAssocID="{DE5BE614-DE16-9D44-A169-2B701B4785E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7B4EFAB-88AF-C843-9EE7-82C434EFA455}" type="pres">
      <dgm:prSet presAssocID="{8C6C7111-EBE9-B349-807D-46444F2956D8}" presName="hierRoot1" presStyleCnt="0"/>
      <dgm:spPr/>
    </dgm:pt>
    <dgm:pt modelId="{A584BFB9-0699-E54D-BBC8-0E1740F9741D}" type="pres">
      <dgm:prSet presAssocID="{8C6C7111-EBE9-B349-807D-46444F2956D8}" presName="composite" presStyleCnt="0"/>
      <dgm:spPr/>
    </dgm:pt>
    <dgm:pt modelId="{70D9E28C-FF72-1E42-A664-F33F773C531F}" type="pres">
      <dgm:prSet presAssocID="{8C6C7111-EBE9-B349-807D-46444F2956D8}" presName="background" presStyleLbl="node0" presStyleIdx="0" presStyleCnt="1"/>
      <dgm:spPr>
        <a:solidFill>
          <a:schemeClr val="accent1">
            <a:lumMod val="60000"/>
            <a:lumOff val="40000"/>
          </a:schemeClr>
        </a:solidFill>
      </dgm:spPr>
    </dgm:pt>
    <dgm:pt modelId="{9035FA67-993C-3F49-A247-CC17CDB5BDB2}" type="pres">
      <dgm:prSet presAssocID="{8C6C7111-EBE9-B349-807D-46444F2956D8}" presName="text" presStyleLbl="fgAcc0" presStyleIdx="0" presStyleCnt="1">
        <dgm:presLayoutVars>
          <dgm:chPref val="3"/>
        </dgm:presLayoutVars>
      </dgm:prSet>
      <dgm:spPr/>
    </dgm:pt>
    <dgm:pt modelId="{C650D568-9951-8641-AE1E-462966C900CF}" type="pres">
      <dgm:prSet presAssocID="{8C6C7111-EBE9-B349-807D-46444F2956D8}" presName="hierChild2" presStyleCnt="0"/>
      <dgm:spPr/>
    </dgm:pt>
    <dgm:pt modelId="{BCDCE78E-F15F-9944-A624-9153AB7617C4}" type="pres">
      <dgm:prSet presAssocID="{7273B5CD-6249-AB4F-8BE6-0E9413A9720C}" presName="Name10" presStyleLbl="parChTrans1D2" presStyleIdx="0" presStyleCnt="3"/>
      <dgm:spPr/>
    </dgm:pt>
    <dgm:pt modelId="{D5C4AF39-D6BB-E843-A102-096EAAFC4D8C}" type="pres">
      <dgm:prSet presAssocID="{EFB41985-9FE9-5240-99CE-061AF5774213}" presName="hierRoot2" presStyleCnt="0"/>
      <dgm:spPr/>
    </dgm:pt>
    <dgm:pt modelId="{B1688574-FE6A-C64B-A064-D14EF0316CCF}" type="pres">
      <dgm:prSet presAssocID="{EFB41985-9FE9-5240-99CE-061AF5774213}" presName="composite2" presStyleCnt="0"/>
      <dgm:spPr/>
    </dgm:pt>
    <dgm:pt modelId="{DC83B733-2FE1-9D4D-9664-A6C1CB2D3EFD}" type="pres">
      <dgm:prSet presAssocID="{EFB41985-9FE9-5240-99CE-061AF5774213}" presName="background2" presStyleLbl="node2" presStyleIdx="0" presStyleCnt="3"/>
      <dgm:spPr>
        <a:solidFill>
          <a:schemeClr val="accent1">
            <a:lumMod val="60000"/>
            <a:lumOff val="40000"/>
          </a:schemeClr>
        </a:solidFill>
      </dgm:spPr>
    </dgm:pt>
    <dgm:pt modelId="{AD7529AC-9584-9046-82F7-4C9FC83880E3}" type="pres">
      <dgm:prSet presAssocID="{EFB41985-9FE9-5240-99CE-061AF5774213}" presName="text2" presStyleLbl="fgAcc2" presStyleIdx="0" presStyleCnt="3">
        <dgm:presLayoutVars>
          <dgm:chPref val="3"/>
        </dgm:presLayoutVars>
      </dgm:prSet>
      <dgm:spPr/>
    </dgm:pt>
    <dgm:pt modelId="{B4C939D3-9AD0-6A4F-8E6F-5EB41CE0A4B4}" type="pres">
      <dgm:prSet presAssocID="{EFB41985-9FE9-5240-99CE-061AF5774213}" presName="hierChild3" presStyleCnt="0"/>
      <dgm:spPr/>
    </dgm:pt>
    <dgm:pt modelId="{574D1F36-38AB-214B-ABE8-6902450A3FBD}" type="pres">
      <dgm:prSet presAssocID="{F866E1BD-DB03-4F4A-BED6-1EFDF1AF5633}" presName="Name17" presStyleLbl="parChTrans1D3" presStyleIdx="0" presStyleCnt="2"/>
      <dgm:spPr/>
    </dgm:pt>
    <dgm:pt modelId="{4B897BD8-C1BB-BC4E-ACD4-91E947B717BE}" type="pres">
      <dgm:prSet presAssocID="{E6A30539-AD2E-DB48-B6AB-3FD906F84859}" presName="hierRoot3" presStyleCnt="0"/>
      <dgm:spPr/>
    </dgm:pt>
    <dgm:pt modelId="{2CF6CF3A-45CE-C249-8E1B-3BFCBC199A8F}" type="pres">
      <dgm:prSet presAssocID="{E6A30539-AD2E-DB48-B6AB-3FD906F84859}" presName="composite3" presStyleCnt="0"/>
      <dgm:spPr/>
    </dgm:pt>
    <dgm:pt modelId="{A0D3D8F8-C50A-984F-88E9-7111A37404A3}" type="pres">
      <dgm:prSet presAssocID="{E6A30539-AD2E-DB48-B6AB-3FD906F84859}" presName="background3" presStyleLbl="node3" presStyleIdx="0" presStyleCnt="2"/>
      <dgm:spPr>
        <a:solidFill>
          <a:schemeClr val="accent1">
            <a:lumMod val="60000"/>
            <a:lumOff val="40000"/>
          </a:schemeClr>
        </a:solidFill>
      </dgm:spPr>
    </dgm:pt>
    <dgm:pt modelId="{567E5E19-1DFE-3842-9B98-A115CBEB3B7D}" type="pres">
      <dgm:prSet presAssocID="{E6A30539-AD2E-DB48-B6AB-3FD906F84859}" presName="text3" presStyleLbl="fgAcc3" presStyleIdx="0" presStyleCnt="2">
        <dgm:presLayoutVars>
          <dgm:chPref val="3"/>
        </dgm:presLayoutVars>
      </dgm:prSet>
      <dgm:spPr/>
    </dgm:pt>
    <dgm:pt modelId="{BE0B0CCB-7261-C845-8DBA-E9AE6B558BB2}" type="pres">
      <dgm:prSet presAssocID="{E6A30539-AD2E-DB48-B6AB-3FD906F84859}" presName="hierChild4" presStyleCnt="0"/>
      <dgm:spPr/>
    </dgm:pt>
    <dgm:pt modelId="{46B4720A-5DED-4049-895D-8163C63EE7A2}" type="pres">
      <dgm:prSet presAssocID="{7D3A810C-B563-6245-9B76-E72726269CC2}" presName="Name17" presStyleLbl="parChTrans1D3" presStyleIdx="1" presStyleCnt="2"/>
      <dgm:spPr/>
    </dgm:pt>
    <dgm:pt modelId="{2050C70B-30C6-1A43-9FB4-9614B9284463}" type="pres">
      <dgm:prSet presAssocID="{C728D2F8-CBFF-A042-9FAE-DD1D501380C2}" presName="hierRoot3" presStyleCnt="0"/>
      <dgm:spPr/>
    </dgm:pt>
    <dgm:pt modelId="{D39C0D2C-CC46-D04D-B91B-8207E342389F}" type="pres">
      <dgm:prSet presAssocID="{C728D2F8-CBFF-A042-9FAE-DD1D501380C2}" presName="composite3" presStyleCnt="0"/>
      <dgm:spPr/>
    </dgm:pt>
    <dgm:pt modelId="{8652BAF9-C7D3-8C47-ACD8-EEA4D16A0E3D}" type="pres">
      <dgm:prSet presAssocID="{C728D2F8-CBFF-A042-9FAE-DD1D501380C2}" presName="background3" presStyleLbl="node3" presStyleIdx="1" presStyleCnt="2"/>
      <dgm:spPr>
        <a:solidFill>
          <a:schemeClr val="accent1">
            <a:lumMod val="60000"/>
            <a:lumOff val="40000"/>
          </a:schemeClr>
        </a:solidFill>
      </dgm:spPr>
    </dgm:pt>
    <dgm:pt modelId="{E3AC76CB-54F3-0749-ADD4-FD1125388A18}" type="pres">
      <dgm:prSet presAssocID="{C728D2F8-CBFF-A042-9FAE-DD1D501380C2}" presName="text3" presStyleLbl="fgAcc3" presStyleIdx="1" presStyleCnt="2">
        <dgm:presLayoutVars>
          <dgm:chPref val="3"/>
        </dgm:presLayoutVars>
      </dgm:prSet>
      <dgm:spPr/>
    </dgm:pt>
    <dgm:pt modelId="{04B88F98-05A0-AE47-B567-B8EE52837F9B}" type="pres">
      <dgm:prSet presAssocID="{C728D2F8-CBFF-A042-9FAE-DD1D501380C2}" presName="hierChild4" presStyleCnt="0"/>
      <dgm:spPr/>
    </dgm:pt>
    <dgm:pt modelId="{CAC48D03-4B1A-5745-BE0B-F0D12E9B3E7F}" type="pres">
      <dgm:prSet presAssocID="{6CFE4A3F-BB04-5D4B-8BDD-EA576958F4B1}" presName="Name10" presStyleLbl="parChTrans1D2" presStyleIdx="1" presStyleCnt="3"/>
      <dgm:spPr/>
    </dgm:pt>
    <dgm:pt modelId="{4C9ADEB9-4605-0E44-AACB-235366BA00BB}" type="pres">
      <dgm:prSet presAssocID="{9D5672BB-7628-B24A-BFD2-B9DE2404D88E}" presName="hierRoot2" presStyleCnt="0"/>
      <dgm:spPr/>
    </dgm:pt>
    <dgm:pt modelId="{C2FD56A5-02C7-8340-B268-23B1D08EDD50}" type="pres">
      <dgm:prSet presAssocID="{9D5672BB-7628-B24A-BFD2-B9DE2404D88E}" presName="composite2" presStyleCnt="0"/>
      <dgm:spPr/>
    </dgm:pt>
    <dgm:pt modelId="{927E3A59-E504-DD44-B636-0CC0FB94DCA5}" type="pres">
      <dgm:prSet presAssocID="{9D5672BB-7628-B24A-BFD2-B9DE2404D88E}" presName="background2" presStyleLbl="node2" presStyleIdx="1" presStyleCnt="3"/>
      <dgm:spPr>
        <a:solidFill>
          <a:schemeClr val="accent1">
            <a:lumMod val="60000"/>
            <a:lumOff val="40000"/>
          </a:schemeClr>
        </a:solidFill>
      </dgm:spPr>
    </dgm:pt>
    <dgm:pt modelId="{CB22405A-547B-044A-9B25-96852D847B2B}" type="pres">
      <dgm:prSet presAssocID="{9D5672BB-7628-B24A-BFD2-B9DE2404D88E}" presName="text2" presStyleLbl="fgAcc2" presStyleIdx="1" presStyleCnt="3">
        <dgm:presLayoutVars>
          <dgm:chPref val="3"/>
        </dgm:presLayoutVars>
      </dgm:prSet>
      <dgm:spPr/>
    </dgm:pt>
    <dgm:pt modelId="{2743A1F3-8F7A-F040-9EF1-BED085247445}" type="pres">
      <dgm:prSet presAssocID="{9D5672BB-7628-B24A-BFD2-B9DE2404D88E}" presName="hierChild3" presStyleCnt="0"/>
      <dgm:spPr/>
    </dgm:pt>
    <dgm:pt modelId="{C34918BE-A399-FA4F-A8A0-58B315756B3F}" type="pres">
      <dgm:prSet presAssocID="{82ED6370-7DC7-594C-819C-4CC4CE02DCA0}" presName="Name10" presStyleLbl="parChTrans1D2" presStyleIdx="2" presStyleCnt="3"/>
      <dgm:spPr/>
    </dgm:pt>
    <dgm:pt modelId="{FA457935-873D-4345-BDB4-8E55DD10238B}" type="pres">
      <dgm:prSet presAssocID="{583E25DE-F241-2E44-8A08-7B646B284309}" presName="hierRoot2" presStyleCnt="0"/>
      <dgm:spPr/>
    </dgm:pt>
    <dgm:pt modelId="{5A137FD6-49B4-EA4E-9091-1815EC16CA1C}" type="pres">
      <dgm:prSet presAssocID="{583E25DE-F241-2E44-8A08-7B646B284309}" presName="composite2" presStyleCnt="0"/>
      <dgm:spPr/>
    </dgm:pt>
    <dgm:pt modelId="{E4461A42-2253-7E4F-906E-10CC3E318985}" type="pres">
      <dgm:prSet presAssocID="{583E25DE-F241-2E44-8A08-7B646B284309}" presName="background2" presStyleLbl="node2" presStyleIdx="2" presStyleCnt="3"/>
      <dgm:spPr>
        <a:solidFill>
          <a:schemeClr val="accent1">
            <a:lumMod val="60000"/>
            <a:lumOff val="40000"/>
          </a:schemeClr>
        </a:solidFill>
      </dgm:spPr>
    </dgm:pt>
    <dgm:pt modelId="{C200AA5D-8E66-314E-8603-0A676FCE9F97}" type="pres">
      <dgm:prSet presAssocID="{583E25DE-F241-2E44-8A08-7B646B284309}" presName="text2" presStyleLbl="fgAcc2" presStyleIdx="2" presStyleCnt="3">
        <dgm:presLayoutVars>
          <dgm:chPref val="3"/>
        </dgm:presLayoutVars>
      </dgm:prSet>
      <dgm:spPr/>
    </dgm:pt>
    <dgm:pt modelId="{16C0F871-44B3-7841-8FA9-15ADF74BB88E}" type="pres">
      <dgm:prSet presAssocID="{583E25DE-F241-2E44-8A08-7B646B284309}" presName="hierChild3" presStyleCnt="0"/>
      <dgm:spPr/>
    </dgm:pt>
  </dgm:ptLst>
  <dgm:cxnLst>
    <dgm:cxn modelId="{4F50B400-9510-414A-8E64-4B6B8609B3AB}" type="presOf" srcId="{6CFE4A3F-BB04-5D4B-8BDD-EA576958F4B1}" destId="{CAC48D03-4B1A-5745-BE0B-F0D12E9B3E7F}" srcOrd="0" destOrd="0" presId="urn:microsoft.com/office/officeart/2005/8/layout/hierarchy1"/>
    <dgm:cxn modelId="{05039E16-B0F5-E440-BA66-186015E8FBDA}" type="presOf" srcId="{DE5BE614-DE16-9D44-A169-2B701B4785E6}" destId="{8EF9890D-8086-A94A-AE80-7BCD5BEEF03B}" srcOrd="0" destOrd="0" presId="urn:microsoft.com/office/officeart/2005/8/layout/hierarchy1"/>
    <dgm:cxn modelId="{3CA0EF1E-5AB0-1749-BB64-F2C21D4FE25B}" type="presOf" srcId="{7273B5CD-6249-AB4F-8BE6-0E9413A9720C}" destId="{BCDCE78E-F15F-9944-A624-9153AB7617C4}" srcOrd="0" destOrd="0" presId="urn:microsoft.com/office/officeart/2005/8/layout/hierarchy1"/>
    <dgm:cxn modelId="{B5B4E120-66B0-B14F-9E01-7BD48FB4F418}" type="presOf" srcId="{E6A30539-AD2E-DB48-B6AB-3FD906F84859}" destId="{567E5E19-1DFE-3842-9B98-A115CBEB3B7D}" srcOrd="0" destOrd="0" presId="urn:microsoft.com/office/officeart/2005/8/layout/hierarchy1"/>
    <dgm:cxn modelId="{34DCC121-2BE0-954B-8921-809BDD557CBB}" type="presOf" srcId="{F866E1BD-DB03-4F4A-BED6-1EFDF1AF5633}" destId="{574D1F36-38AB-214B-ABE8-6902450A3FBD}" srcOrd="0" destOrd="0" presId="urn:microsoft.com/office/officeart/2005/8/layout/hierarchy1"/>
    <dgm:cxn modelId="{F5AA9428-1D2C-404B-B811-6B23203B1F39}" type="presOf" srcId="{EFB41985-9FE9-5240-99CE-061AF5774213}" destId="{AD7529AC-9584-9046-82F7-4C9FC83880E3}" srcOrd="0" destOrd="0" presId="urn:microsoft.com/office/officeart/2005/8/layout/hierarchy1"/>
    <dgm:cxn modelId="{B7E77848-869D-F24D-8F0B-E1E7D3173C97}" type="presOf" srcId="{C728D2F8-CBFF-A042-9FAE-DD1D501380C2}" destId="{E3AC76CB-54F3-0749-ADD4-FD1125388A18}" srcOrd="0" destOrd="0" presId="urn:microsoft.com/office/officeart/2005/8/layout/hierarchy1"/>
    <dgm:cxn modelId="{9135134A-77BB-8A4F-8604-BA1F73E4AE60}" type="presOf" srcId="{8C6C7111-EBE9-B349-807D-46444F2956D8}" destId="{9035FA67-993C-3F49-A247-CC17CDB5BDB2}" srcOrd="0" destOrd="0" presId="urn:microsoft.com/office/officeart/2005/8/layout/hierarchy1"/>
    <dgm:cxn modelId="{05853F4B-EC81-1E42-AAA7-FDA43E78F07B}" type="presOf" srcId="{7D3A810C-B563-6245-9B76-E72726269CC2}" destId="{46B4720A-5DED-4049-895D-8163C63EE7A2}" srcOrd="0" destOrd="0" presId="urn:microsoft.com/office/officeart/2005/8/layout/hierarchy1"/>
    <dgm:cxn modelId="{BC9CF953-FC9A-0C48-98DB-3D38E8294913}" type="presOf" srcId="{82ED6370-7DC7-594C-819C-4CC4CE02DCA0}" destId="{C34918BE-A399-FA4F-A8A0-58B315756B3F}" srcOrd="0" destOrd="0" presId="urn:microsoft.com/office/officeart/2005/8/layout/hierarchy1"/>
    <dgm:cxn modelId="{2632A59C-229C-AC4C-927F-026175701399}" srcId="{8C6C7111-EBE9-B349-807D-46444F2956D8}" destId="{583E25DE-F241-2E44-8A08-7B646B284309}" srcOrd="2" destOrd="0" parTransId="{82ED6370-7DC7-594C-819C-4CC4CE02DCA0}" sibTransId="{FC3E4759-588B-0243-80BF-7DDA136BE66E}"/>
    <dgm:cxn modelId="{6A3828B6-8377-7440-8BD1-DEB2552DC351}" srcId="{EFB41985-9FE9-5240-99CE-061AF5774213}" destId="{E6A30539-AD2E-DB48-B6AB-3FD906F84859}" srcOrd="0" destOrd="0" parTransId="{F866E1BD-DB03-4F4A-BED6-1EFDF1AF5633}" sibTransId="{FCF68861-F9C9-2A47-AFBC-86A55EF2E84E}"/>
    <dgm:cxn modelId="{44412ABA-EF81-B34C-A236-0283264A5461}" type="presOf" srcId="{9D5672BB-7628-B24A-BFD2-B9DE2404D88E}" destId="{CB22405A-547B-044A-9B25-96852D847B2B}" srcOrd="0" destOrd="0" presId="urn:microsoft.com/office/officeart/2005/8/layout/hierarchy1"/>
    <dgm:cxn modelId="{FC811FC3-EE48-C342-BCC2-6889E25A39D1}" srcId="{8C6C7111-EBE9-B349-807D-46444F2956D8}" destId="{EFB41985-9FE9-5240-99CE-061AF5774213}" srcOrd="0" destOrd="0" parTransId="{7273B5CD-6249-AB4F-8BE6-0E9413A9720C}" sibTransId="{34B2E3ED-E565-9244-A234-617C9B7F25D6}"/>
    <dgm:cxn modelId="{46FED4DF-D0AD-3B47-884D-DA8AF57227BB}" type="presOf" srcId="{583E25DE-F241-2E44-8A08-7B646B284309}" destId="{C200AA5D-8E66-314E-8603-0A676FCE9F97}" srcOrd="0" destOrd="0" presId="urn:microsoft.com/office/officeart/2005/8/layout/hierarchy1"/>
    <dgm:cxn modelId="{2497FEDF-7B53-B548-8092-B1FF0E6B4774}" srcId="{EFB41985-9FE9-5240-99CE-061AF5774213}" destId="{C728D2F8-CBFF-A042-9FAE-DD1D501380C2}" srcOrd="1" destOrd="0" parTransId="{7D3A810C-B563-6245-9B76-E72726269CC2}" sibTransId="{294BB925-4A87-C648-8743-C95AF5F2F929}"/>
    <dgm:cxn modelId="{84733DE7-1A5B-0740-98F0-281174297E2C}" srcId="{DE5BE614-DE16-9D44-A169-2B701B4785E6}" destId="{8C6C7111-EBE9-B349-807D-46444F2956D8}" srcOrd="0" destOrd="0" parTransId="{3E3C957D-58BF-514F-835E-83B296A758E0}" sibTransId="{9BEAEB8B-E60B-1C43-BA3C-902BAECEA595}"/>
    <dgm:cxn modelId="{1BF0BBEE-85D9-4840-977C-29A952DE57FA}" srcId="{8C6C7111-EBE9-B349-807D-46444F2956D8}" destId="{9D5672BB-7628-B24A-BFD2-B9DE2404D88E}" srcOrd="1" destOrd="0" parTransId="{6CFE4A3F-BB04-5D4B-8BDD-EA576958F4B1}" sibTransId="{49B05728-EB76-9247-A8D0-0F693D9DF9ED}"/>
    <dgm:cxn modelId="{E2B5A94B-C770-3247-A2A2-8F21C7037E24}" type="presParOf" srcId="{8EF9890D-8086-A94A-AE80-7BCD5BEEF03B}" destId="{17B4EFAB-88AF-C843-9EE7-82C434EFA455}" srcOrd="0" destOrd="0" presId="urn:microsoft.com/office/officeart/2005/8/layout/hierarchy1"/>
    <dgm:cxn modelId="{63E9A8AD-5DC6-1D45-B7DC-7BA184F68DC9}" type="presParOf" srcId="{17B4EFAB-88AF-C843-9EE7-82C434EFA455}" destId="{A584BFB9-0699-E54D-BBC8-0E1740F9741D}" srcOrd="0" destOrd="0" presId="urn:microsoft.com/office/officeart/2005/8/layout/hierarchy1"/>
    <dgm:cxn modelId="{FA292457-A8D8-5C46-9328-9956B95AF662}" type="presParOf" srcId="{A584BFB9-0699-E54D-BBC8-0E1740F9741D}" destId="{70D9E28C-FF72-1E42-A664-F33F773C531F}" srcOrd="0" destOrd="0" presId="urn:microsoft.com/office/officeart/2005/8/layout/hierarchy1"/>
    <dgm:cxn modelId="{D05E39A0-92F3-DD4B-BFFB-5003B8E88E67}" type="presParOf" srcId="{A584BFB9-0699-E54D-BBC8-0E1740F9741D}" destId="{9035FA67-993C-3F49-A247-CC17CDB5BDB2}" srcOrd="1" destOrd="0" presId="urn:microsoft.com/office/officeart/2005/8/layout/hierarchy1"/>
    <dgm:cxn modelId="{59A6BBCE-09CA-EC45-B7D9-59B7F0C2BA7C}" type="presParOf" srcId="{17B4EFAB-88AF-C843-9EE7-82C434EFA455}" destId="{C650D568-9951-8641-AE1E-462966C900CF}" srcOrd="1" destOrd="0" presId="urn:microsoft.com/office/officeart/2005/8/layout/hierarchy1"/>
    <dgm:cxn modelId="{FD8540D8-84BC-FF45-B860-D550E4A74CE6}" type="presParOf" srcId="{C650D568-9951-8641-AE1E-462966C900CF}" destId="{BCDCE78E-F15F-9944-A624-9153AB7617C4}" srcOrd="0" destOrd="0" presId="urn:microsoft.com/office/officeart/2005/8/layout/hierarchy1"/>
    <dgm:cxn modelId="{FFC9846C-64D6-EB4E-BC32-546838476E95}" type="presParOf" srcId="{C650D568-9951-8641-AE1E-462966C900CF}" destId="{D5C4AF39-D6BB-E843-A102-096EAAFC4D8C}" srcOrd="1" destOrd="0" presId="urn:microsoft.com/office/officeart/2005/8/layout/hierarchy1"/>
    <dgm:cxn modelId="{BE6D2038-9F5A-914D-9C6B-2CA757F66F46}" type="presParOf" srcId="{D5C4AF39-D6BB-E843-A102-096EAAFC4D8C}" destId="{B1688574-FE6A-C64B-A064-D14EF0316CCF}" srcOrd="0" destOrd="0" presId="urn:microsoft.com/office/officeart/2005/8/layout/hierarchy1"/>
    <dgm:cxn modelId="{11C02F7D-63A5-EF44-85E1-042B4E832AF8}" type="presParOf" srcId="{B1688574-FE6A-C64B-A064-D14EF0316CCF}" destId="{DC83B733-2FE1-9D4D-9664-A6C1CB2D3EFD}" srcOrd="0" destOrd="0" presId="urn:microsoft.com/office/officeart/2005/8/layout/hierarchy1"/>
    <dgm:cxn modelId="{01FA3C6C-CC21-7F4E-9E05-CBEA5059B892}" type="presParOf" srcId="{B1688574-FE6A-C64B-A064-D14EF0316CCF}" destId="{AD7529AC-9584-9046-82F7-4C9FC83880E3}" srcOrd="1" destOrd="0" presId="urn:microsoft.com/office/officeart/2005/8/layout/hierarchy1"/>
    <dgm:cxn modelId="{AC84D321-5152-8B4C-A664-EA28BE7BDBC2}" type="presParOf" srcId="{D5C4AF39-D6BB-E843-A102-096EAAFC4D8C}" destId="{B4C939D3-9AD0-6A4F-8E6F-5EB41CE0A4B4}" srcOrd="1" destOrd="0" presId="urn:microsoft.com/office/officeart/2005/8/layout/hierarchy1"/>
    <dgm:cxn modelId="{F5A02BFD-C3FA-8847-95E3-609D65F29E42}" type="presParOf" srcId="{B4C939D3-9AD0-6A4F-8E6F-5EB41CE0A4B4}" destId="{574D1F36-38AB-214B-ABE8-6902450A3FBD}" srcOrd="0" destOrd="0" presId="urn:microsoft.com/office/officeart/2005/8/layout/hierarchy1"/>
    <dgm:cxn modelId="{747457E3-CE08-E040-BC6D-F022F469CDA0}" type="presParOf" srcId="{B4C939D3-9AD0-6A4F-8E6F-5EB41CE0A4B4}" destId="{4B897BD8-C1BB-BC4E-ACD4-91E947B717BE}" srcOrd="1" destOrd="0" presId="urn:microsoft.com/office/officeart/2005/8/layout/hierarchy1"/>
    <dgm:cxn modelId="{72DBE3E7-CAC9-5F41-B21B-EF9955C331B3}" type="presParOf" srcId="{4B897BD8-C1BB-BC4E-ACD4-91E947B717BE}" destId="{2CF6CF3A-45CE-C249-8E1B-3BFCBC199A8F}" srcOrd="0" destOrd="0" presId="urn:microsoft.com/office/officeart/2005/8/layout/hierarchy1"/>
    <dgm:cxn modelId="{7A15883F-47DF-8E46-81DF-0FF88684F8F8}" type="presParOf" srcId="{2CF6CF3A-45CE-C249-8E1B-3BFCBC199A8F}" destId="{A0D3D8F8-C50A-984F-88E9-7111A37404A3}" srcOrd="0" destOrd="0" presId="urn:microsoft.com/office/officeart/2005/8/layout/hierarchy1"/>
    <dgm:cxn modelId="{489B70A1-1AC2-A04E-B7AC-DA6818479D9F}" type="presParOf" srcId="{2CF6CF3A-45CE-C249-8E1B-3BFCBC199A8F}" destId="{567E5E19-1DFE-3842-9B98-A115CBEB3B7D}" srcOrd="1" destOrd="0" presId="urn:microsoft.com/office/officeart/2005/8/layout/hierarchy1"/>
    <dgm:cxn modelId="{60BDEC11-F938-9146-92E9-FB229546891C}" type="presParOf" srcId="{4B897BD8-C1BB-BC4E-ACD4-91E947B717BE}" destId="{BE0B0CCB-7261-C845-8DBA-E9AE6B558BB2}" srcOrd="1" destOrd="0" presId="urn:microsoft.com/office/officeart/2005/8/layout/hierarchy1"/>
    <dgm:cxn modelId="{486D565E-E1AA-E74B-8F2A-1D0185491D8A}" type="presParOf" srcId="{B4C939D3-9AD0-6A4F-8E6F-5EB41CE0A4B4}" destId="{46B4720A-5DED-4049-895D-8163C63EE7A2}" srcOrd="2" destOrd="0" presId="urn:microsoft.com/office/officeart/2005/8/layout/hierarchy1"/>
    <dgm:cxn modelId="{ADE61461-4604-B240-BF32-88D7C8B8001C}" type="presParOf" srcId="{B4C939D3-9AD0-6A4F-8E6F-5EB41CE0A4B4}" destId="{2050C70B-30C6-1A43-9FB4-9614B9284463}" srcOrd="3" destOrd="0" presId="urn:microsoft.com/office/officeart/2005/8/layout/hierarchy1"/>
    <dgm:cxn modelId="{33860E68-FD7C-6143-B2CE-82F291D8C403}" type="presParOf" srcId="{2050C70B-30C6-1A43-9FB4-9614B9284463}" destId="{D39C0D2C-CC46-D04D-B91B-8207E342389F}" srcOrd="0" destOrd="0" presId="urn:microsoft.com/office/officeart/2005/8/layout/hierarchy1"/>
    <dgm:cxn modelId="{39531979-7B01-034B-AA28-2D09ED56C0C9}" type="presParOf" srcId="{D39C0D2C-CC46-D04D-B91B-8207E342389F}" destId="{8652BAF9-C7D3-8C47-ACD8-EEA4D16A0E3D}" srcOrd="0" destOrd="0" presId="urn:microsoft.com/office/officeart/2005/8/layout/hierarchy1"/>
    <dgm:cxn modelId="{D336A0EA-AE31-9A42-B58A-CACBA32F896B}" type="presParOf" srcId="{D39C0D2C-CC46-D04D-B91B-8207E342389F}" destId="{E3AC76CB-54F3-0749-ADD4-FD1125388A18}" srcOrd="1" destOrd="0" presId="urn:microsoft.com/office/officeart/2005/8/layout/hierarchy1"/>
    <dgm:cxn modelId="{2CDB5BB2-A322-A54E-832E-576B44DB45E7}" type="presParOf" srcId="{2050C70B-30C6-1A43-9FB4-9614B9284463}" destId="{04B88F98-05A0-AE47-B567-B8EE52837F9B}" srcOrd="1" destOrd="0" presId="urn:microsoft.com/office/officeart/2005/8/layout/hierarchy1"/>
    <dgm:cxn modelId="{12D4C4DB-277B-3E4B-A680-1A545883702A}" type="presParOf" srcId="{C650D568-9951-8641-AE1E-462966C900CF}" destId="{CAC48D03-4B1A-5745-BE0B-F0D12E9B3E7F}" srcOrd="2" destOrd="0" presId="urn:microsoft.com/office/officeart/2005/8/layout/hierarchy1"/>
    <dgm:cxn modelId="{20B4EF50-C38A-A845-B3AE-C2AB47321B87}" type="presParOf" srcId="{C650D568-9951-8641-AE1E-462966C900CF}" destId="{4C9ADEB9-4605-0E44-AACB-235366BA00BB}" srcOrd="3" destOrd="0" presId="urn:microsoft.com/office/officeart/2005/8/layout/hierarchy1"/>
    <dgm:cxn modelId="{FE960E1E-BE3B-974B-BC6D-B927EB4218FB}" type="presParOf" srcId="{4C9ADEB9-4605-0E44-AACB-235366BA00BB}" destId="{C2FD56A5-02C7-8340-B268-23B1D08EDD50}" srcOrd="0" destOrd="0" presId="urn:microsoft.com/office/officeart/2005/8/layout/hierarchy1"/>
    <dgm:cxn modelId="{A6671DA9-CB8A-394B-B41A-97AE4BE9175C}" type="presParOf" srcId="{C2FD56A5-02C7-8340-B268-23B1D08EDD50}" destId="{927E3A59-E504-DD44-B636-0CC0FB94DCA5}" srcOrd="0" destOrd="0" presId="urn:microsoft.com/office/officeart/2005/8/layout/hierarchy1"/>
    <dgm:cxn modelId="{925319B0-8BDD-0346-AE7D-BF9133855E60}" type="presParOf" srcId="{C2FD56A5-02C7-8340-B268-23B1D08EDD50}" destId="{CB22405A-547B-044A-9B25-96852D847B2B}" srcOrd="1" destOrd="0" presId="urn:microsoft.com/office/officeart/2005/8/layout/hierarchy1"/>
    <dgm:cxn modelId="{323FECAD-FBCC-9146-ADB9-63D0E0E2A686}" type="presParOf" srcId="{4C9ADEB9-4605-0E44-AACB-235366BA00BB}" destId="{2743A1F3-8F7A-F040-9EF1-BED085247445}" srcOrd="1" destOrd="0" presId="urn:microsoft.com/office/officeart/2005/8/layout/hierarchy1"/>
    <dgm:cxn modelId="{05371010-EA4C-CB43-9820-5368A90E68EF}" type="presParOf" srcId="{C650D568-9951-8641-AE1E-462966C900CF}" destId="{C34918BE-A399-FA4F-A8A0-58B315756B3F}" srcOrd="4" destOrd="0" presId="urn:microsoft.com/office/officeart/2005/8/layout/hierarchy1"/>
    <dgm:cxn modelId="{39419D92-D29A-9A41-8E7A-0B418CD1BBF2}" type="presParOf" srcId="{C650D568-9951-8641-AE1E-462966C900CF}" destId="{FA457935-873D-4345-BDB4-8E55DD10238B}" srcOrd="5" destOrd="0" presId="urn:microsoft.com/office/officeart/2005/8/layout/hierarchy1"/>
    <dgm:cxn modelId="{7B775DDD-1BEC-3E4C-8489-8D32AF3160D3}" type="presParOf" srcId="{FA457935-873D-4345-BDB4-8E55DD10238B}" destId="{5A137FD6-49B4-EA4E-9091-1815EC16CA1C}" srcOrd="0" destOrd="0" presId="urn:microsoft.com/office/officeart/2005/8/layout/hierarchy1"/>
    <dgm:cxn modelId="{A481C95F-75E4-7D47-88F9-AC23CEEF4E68}" type="presParOf" srcId="{5A137FD6-49B4-EA4E-9091-1815EC16CA1C}" destId="{E4461A42-2253-7E4F-906E-10CC3E318985}" srcOrd="0" destOrd="0" presId="urn:microsoft.com/office/officeart/2005/8/layout/hierarchy1"/>
    <dgm:cxn modelId="{E8298548-85CC-E744-9A91-07F525C2A6C2}" type="presParOf" srcId="{5A137FD6-49B4-EA4E-9091-1815EC16CA1C}" destId="{C200AA5D-8E66-314E-8603-0A676FCE9F97}" srcOrd="1" destOrd="0" presId="urn:microsoft.com/office/officeart/2005/8/layout/hierarchy1"/>
    <dgm:cxn modelId="{6656F310-6D43-D24B-AE12-F66E8840A665}" type="presParOf" srcId="{FA457935-873D-4345-BDB4-8E55DD10238B}" destId="{16C0F871-44B3-7841-8FA9-15ADF74BB88E}" srcOrd="1" destOrd="0" presId="urn:microsoft.com/office/officeart/2005/8/layout/hierarchy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AE0E9B-78F5-5341-A49F-F5E7C6F04B27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88F10D-4CA3-0843-A0C0-6DEB35B999C5}">
      <dgm:prSet phldrT="[Text]" custT="1"/>
      <dgm:spPr/>
      <dgm:t>
        <a:bodyPr/>
        <a:lstStyle/>
        <a:p>
          <a:r>
            <a:rPr lang="en-US" sz="2000" dirty="0"/>
            <a:t>Prediction of unknown outputs</a:t>
          </a:r>
        </a:p>
      </dgm:t>
    </dgm:pt>
    <dgm:pt modelId="{5B735F0F-9B1D-BE42-B45F-7678E1A57E41}" type="parTrans" cxnId="{1DE802E8-F228-D04D-B325-C0C11B3A666D}">
      <dgm:prSet/>
      <dgm:spPr/>
      <dgm:t>
        <a:bodyPr/>
        <a:lstStyle/>
        <a:p>
          <a:endParaRPr lang="en-US"/>
        </a:p>
      </dgm:t>
    </dgm:pt>
    <dgm:pt modelId="{E84D8559-2842-234F-A54C-BCC9EFB1B9D9}" type="sibTrans" cxnId="{1DE802E8-F228-D04D-B325-C0C11B3A666D}">
      <dgm:prSet/>
      <dgm:spPr/>
      <dgm:t>
        <a:bodyPr/>
        <a:lstStyle/>
        <a:p>
          <a:endParaRPr lang="en-US"/>
        </a:p>
      </dgm:t>
    </dgm:pt>
    <dgm:pt modelId="{B8233A36-BA80-5B40-A10D-F754CF0615EB}">
      <dgm:prSet phldrT="[Text]" custT="1"/>
      <dgm:spPr/>
      <dgm:t>
        <a:bodyPr/>
        <a:lstStyle/>
        <a:p>
          <a:r>
            <a:rPr lang="en-US" sz="1800" b="0" dirty="0"/>
            <a:t>Use the model to predict the output for new inputs</a:t>
          </a:r>
        </a:p>
      </dgm:t>
    </dgm:pt>
    <dgm:pt modelId="{A0FB355A-9F2F-B549-9963-DDC5CED270F0}" type="parTrans" cxnId="{071B3030-076D-F94A-B347-9D92C09F16AC}">
      <dgm:prSet/>
      <dgm:spPr/>
      <dgm:t>
        <a:bodyPr/>
        <a:lstStyle/>
        <a:p>
          <a:endParaRPr lang="en-US"/>
        </a:p>
      </dgm:t>
    </dgm:pt>
    <dgm:pt modelId="{E7281330-BF8F-3649-87A9-0ECDCA94B1BD}" type="sibTrans" cxnId="{071B3030-076D-F94A-B347-9D92C09F16AC}">
      <dgm:prSet/>
      <dgm:spPr/>
      <dgm:t>
        <a:bodyPr/>
        <a:lstStyle/>
        <a:p>
          <a:endParaRPr lang="en-US"/>
        </a:p>
      </dgm:t>
    </dgm:pt>
    <dgm:pt modelId="{13D0720F-6384-9C4F-A470-B59CEC441187}">
      <dgm:prSet phldrT="[Text]" custT="1"/>
      <dgm:spPr/>
      <dgm:t>
        <a:bodyPr/>
        <a:lstStyle/>
        <a:p>
          <a:r>
            <a:rPr lang="en-US" sz="2000" dirty="0"/>
            <a:t>Knowledge extraction</a:t>
          </a:r>
        </a:p>
      </dgm:t>
    </dgm:pt>
    <dgm:pt modelId="{626D5294-117A-984C-9116-6657F5661778}" type="parTrans" cxnId="{D9BC1DEE-17FB-B34F-905C-0D9E3A9C1C6E}">
      <dgm:prSet/>
      <dgm:spPr/>
      <dgm:t>
        <a:bodyPr/>
        <a:lstStyle/>
        <a:p>
          <a:endParaRPr lang="en-US"/>
        </a:p>
      </dgm:t>
    </dgm:pt>
    <dgm:pt modelId="{20D189CA-3996-AC44-BA6E-F0BF32080AF2}" type="sibTrans" cxnId="{D9BC1DEE-17FB-B34F-905C-0D9E3A9C1C6E}">
      <dgm:prSet/>
      <dgm:spPr/>
      <dgm:t>
        <a:bodyPr/>
        <a:lstStyle/>
        <a:p>
          <a:endParaRPr lang="en-US"/>
        </a:p>
      </dgm:t>
    </dgm:pt>
    <dgm:pt modelId="{60032AFD-778B-F641-ABCE-34CB8C070C91}">
      <dgm:prSet phldrT="[Text]" custT="1"/>
      <dgm:spPr/>
      <dgm:t>
        <a:bodyPr/>
        <a:lstStyle/>
        <a:p>
          <a:r>
            <a:rPr lang="en-US" sz="1800" b="0" dirty="0"/>
            <a:t>The model summarizes the association between the input and the output</a:t>
          </a:r>
        </a:p>
      </dgm:t>
    </dgm:pt>
    <dgm:pt modelId="{F0DD0C5D-C926-4048-9A8D-90E001F7495C}" type="parTrans" cxnId="{96EF105E-068D-2B41-AD19-1D97459504A0}">
      <dgm:prSet/>
      <dgm:spPr/>
      <dgm:t>
        <a:bodyPr/>
        <a:lstStyle/>
        <a:p>
          <a:endParaRPr lang="en-US"/>
        </a:p>
      </dgm:t>
    </dgm:pt>
    <dgm:pt modelId="{3DC72B03-7EAA-674B-ADFC-AA61EDCF5D60}" type="sibTrans" cxnId="{96EF105E-068D-2B41-AD19-1D97459504A0}">
      <dgm:prSet/>
      <dgm:spPr/>
      <dgm:t>
        <a:bodyPr/>
        <a:lstStyle/>
        <a:p>
          <a:endParaRPr lang="en-US"/>
        </a:p>
      </dgm:t>
    </dgm:pt>
    <dgm:pt modelId="{C9D28BD1-B974-3142-9154-26CA5F580D1B}">
      <dgm:prSet phldrT="[Text]" custT="1"/>
      <dgm:spPr/>
      <dgm:t>
        <a:bodyPr/>
        <a:lstStyle/>
        <a:p>
          <a:r>
            <a:rPr lang="en-US" sz="2000" dirty="0"/>
            <a:t>Compression</a:t>
          </a:r>
        </a:p>
      </dgm:t>
    </dgm:pt>
    <dgm:pt modelId="{CD65D169-4444-5C48-B34F-010CCF9A5C10}" type="parTrans" cxnId="{64AD3FCD-CEEF-5541-ADF9-DF81595299E3}">
      <dgm:prSet/>
      <dgm:spPr/>
      <dgm:t>
        <a:bodyPr/>
        <a:lstStyle/>
        <a:p>
          <a:endParaRPr lang="en-US"/>
        </a:p>
      </dgm:t>
    </dgm:pt>
    <dgm:pt modelId="{8D57F771-146B-8549-A241-BA104499FAAA}" type="sibTrans" cxnId="{64AD3FCD-CEEF-5541-ADF9-DF81595299E3}">
      <dgm:prSet/>
      <dgm:spPr/>
      <dgm:t>
        <a:bodyPr/>
        <a:lstStyle/>
        <a:p>
          <a:endParaRPr lang="en-US"/>
        </a:p>
      </dgm:t>
    </dgm:pt>
    <dgm:pt modelId="{FD196A62-BC4A-B24F-8734-458A17D53F54}">
      <dgm:prSet phldrT="[Text]" custT="1"/>
      <dgm:spPr/>
      <dgm:t>
        <a:bodyPr/>
        <a:lstStyle/>
        <a:p>
          <a:r>
            <a:rPr lang="en-US" sz="1800" dirty="0"/>
            <a:t>The model is simpler than the data it explains</a:t>
          </a:r>
        </a:p>
      </dgm:t>
    </dgm:pt>
    <dgm:pt modelId="{3324389C-4AB1-BA45-BB55-4A4C727A82BB}" type="parTrans" cxnId="{51DB9DB9-B1E1-3446-B106-13E4CFA6ED5E}">
      <dgm:prSet/>
      <dgm:spPr/>
      <dgm:t>
        <a:bodyPr/>
        <a:lstStyle/>
        <a:p>
          <a:endParaRPr lang="en-US"/>
        </a:p>
      </dgm:t>
    </dgm:pt>
    <dgm:pt modelId="{0066FA36-6F5B-3D4C-80D4-2D7BFB87FC20}" type="sibTrans" cxnId="{51DB9DB9-B1E1-3446-B106-13E4CFA6ED5E}">
      <dgm:prSet/>
      <dgm:spPr/>
      <dgm:t>
        <a:bodyPr/>
        <a:lstStyle/>
        <a:p>
          <a:endParaRPr lang="en-US"/>
        </a:p>
      </dgm:t>
    </dgm:pt>
    <dgm:pt modelId="{2D691DEC-8B5C-DF4A-9AB5-B0732F53E88F}">
      <dgm:prSet custT="1"/>
      <dgm:spPr/>
      <dgm:t>
        <a:bodyPr/>
        <a:lstStyle/>
        <a:p>
          <a:r>
            <a:rPr lang="en-US" sz="2000" dirty="0"/>
            <a:t>Outlier detection</a:t>
          </a:r>
        </a:p>
      </dgm:t>
    </dgm:pt>
    <dgm:pt modelId="{1C9B35B9-D40D-CC49-89B1-EA694E9F5F29}" type="parTrans" cxnId="{B4092B8C-BF19-CA47-880C-9415880036BC}">
      <dgm:prSet/>
      <dgm:spPr/>
      <dgm:t>
        <a:bodyPr/>
        <a:lstStyle/>
        <a:p>
          <a:endParaRPr lang="en-US"/>
        </a:p>
      </dgm:t>
    </dgm:pt>
    <dgm:pt modelId="{24D39857-B98F-9E4A-A4D1-1D30880AFA73}" type="sibTrans" cxnId="{B4092B8C-BF19-CA47-880C-9415880036BC}">
      <dgm:prSet/>
      <dgm:spPr/>
      <dgm:t>
        <a:bodyPr/>
        <a:lstStyle/>
        <a:p>
          <a:endParaRPr lang="en-US"/>
        </a:p>
      </dgm:t>
    </dgm:pt>
    <dgm:pt modelId="{759B14E1-39C6-0048-B6B1-2A3DD1B29669}">
      <dgm:prSet custT="1"/>
      <dgm:spPr/>
      <dgm:t>
        <a:bodyPr/>
        <a:lstStyle/>
        <a:p>
          <a:r>
            <a:rPr lang="en-US" sz="1800" dirty="0"/>
            <a:t>Exceptions that are not covered by the model</a:t>
          </a:r>
        </a:p>
      </dgm:t>
    </dgm:pt>
    <dgm:pt modelId="{72A7665F-98D5-5149-AEC0-251CC937E123}" type="parTrans" cxnId="{EC4E8A3A-85CB-E64D-AC88-E3715FFB3DA0}">
      <dgm:prSet/>
      <dgm:spPr/>
      <dgm:t>
        <a:bodyPr/>
        <a:lstStyle/>
        <a:p>
          <a:endParaRPr lang="en-US"/>
        </a:p>
      </dgm:t>
    </dgm:pt>
    <dgm:pt modelId="{3C01F674-87CC-EC40-9CAE-C140D39F2979}" type="sibTrans" cxnId="{EC4E8A3A-85CB-E64D-AC88-E3715FFB3DA0}">
      <dgm:prSet/>
      <dgm:spPr/>
      <dgm:t>
        <a:bodyPr/>
        <a:lstStyle/>
        <a:p>
          <a:endParaRPr lang="en-US"/>
        </a:p>
      </dgm:t>
    </dgm:pt>
    <dgm:pt modelId="{66C927DD-8406-3749-B258-F274851869B5}" type="pres">
      <dgm:prSet presAssocID="{48AE0E9B-78F5-5341-A49F-F5E7C6F04B27}" presName="Name0" presStyleCnt="0">
        <dgm:presLayoutVars>
          <dgm:dir/>
          <dgm:animLvl val="lvl"/>
          <dgm:resizeHandles val="exact"/>
        </dgm:presLayoutVars>
      </dgm:prSet>
      <dgm:spPr/>
    </dgm:pt>
    <dgm:pt modelId="{9320C3B1-EFA1-B749-A32B-15E3EA99B69C}" type="pres">
      <dgm:prSet presAssocID="{0588F10D-4CA3-0843-A0C0-6DEB35B999C5}" presName="linNode" presStyleCnt="0"/>
      <dgm:spPr/>
    </dgm:pt>
    <dgm:pt modelId="{E12A0593-106A-244A-9A05-BDC3C1E0BD30}" type="pres">
      <dgm:prSet presAssocID="{0588F10D-4CA3-0843-A0C0-6DEB35B999C5}" presName="parentText" presStyleLbl="node1" presStyleIdx="0" presStyleCnt="4" custScaleY="58734">
        <dgm:presLayoutVars>
          <dgm:chMax val="1"/>
          <dgm:bulletEnabled val="1"/>
        </dgm:presLayoutVars>
      </dgm:prSet>
      <dgm:spPr/>
    </dgm:pt>
    <dgm:pt modelId="{DE86F668-B886-C84C-A5B9-9B17E5AA08E1}" type="pres">
      <dgm:prSet presAssocID="{0588F10D-4CA3-0843-A0C0-6DEB35B999C5}" presName="descendantText" presStyleLbl="alignAccFollowNode1" presStyleIdx="0" presStyleCnt="4" custScaleY="50581">
        <dgm:presLayoutVars>
          <dgm:bulletEnabled val="1"/>
        </dgm:presLayoutVars>
      </dgm:prSet>
      <dgm:spPr/>
    </dgm:pt>
    <dgm:pt modelId="{6EBADDA6-4C7C-1944-B978-E370A87C9682}" type="pres">
      <dgm:prSet presAssocID="{E84D8559-2842-234F-A54C-BCC9EFB1B9D9}" presName="sp" presStyleCnt="0"/>
      <dgm:spPr/>
    </dgm:pt>
    <dgm:pt modelId="{54E8305D-6B86-7D4D-8925-F7DD95DDA828}" type="pres">
      <dgm:prSet presAssocID="{13D0720F-6384-9C4F-A470-B59CEC441187}" presName="linNode" presStyleCnt="0"/>
      <dgm:spPr/>
    </dgm:pt>
    <dgm:pt modelId="{59FF3369-98AA-A540-A8E5-8F4585DB6BFB}" type="pres">
      <dgm:prSet presAssocID="{13D0720F-6384-9C4F-A470-B59CEC441187}" presName="parentText" presStyleLbl="node1" presStyleIdx="1" presStyleCnt="4" custScaleY="52428">
        <dgm:presLayoutVars>
          <dgm:chMax val="1"/>
          <dgm:bulletEnabled val="1"/>
        </dgm:presLayoutVars>
      </dgm:prSet>
      <dgm:spPr/>
    </dgm:pt>
    <dgm:pt modelId="{E732881F-AE76-3548-B987-F8172ADB8E2A}" type="pres">
      <dgm:prSet presAssocID="{13D0720F-6384-9C4F-A470-B59CEC441187}" presName="descendantText" presStyleLbl="alignAccFollowNode1" presStyleIdx="1" presStyleCnt="4" custScaleY="53996">
        <dgm:presLayoutVars>
          <dgm:bulletEnabled val="1"/>
        </dgm:presLayoutVars>
      </dgm:prSet>
      <dgm:spPr/>
    </dgm:pt>
    <dgm:pt modelId="{4ADECB5F-02C0-8F45-9593-A4B7185BBE32}" type="pres">
      <dgm:prSet presAssocID="{20D189CA-3996-AC44-BA6E-F0BF32080AF2}" presName="sp" presStyleCnt="0"/>
      <dgm:spPr/>
    </dgm:pt>
    <dgm:pt modelId="{CFDC72C1-4576-1845-95A1-4E8A92077BAD}" type="pres">
      <dgm:prSet presAssocID="{C9D28BD1-B974-3142-9154-26CA5F580D1B}" presName="linNode" presStyleCnt="0"/>
      <dgm:spPr/>
    </dgm:pt>
    <dgm:pt modelId="{3FA86305-08F0-A342-80EA-CD6DFB95EEC2}" type="pres">
      <dgm:prSet presAssocID="{C9D28BD1-B974-3142-9154-26CA5F580D1B}" presName="parentText" presStyleLbl="node1" presStyleIdx="2" presStyleCnt="4" custScaleY="49497">
        <dgm:presLayoutVars>
          <dgm:chMax val="1"/>
          <dgm:bulletEnabled val="1"/>
        </dgm:presLayoutVars>
      </dgm:prSet>
      <dgm:spPr/>
    </dgm:pt>
    <dgm:pt modelId="{FACE8ACB-AD10-DE47-B167-A261EFCBDE60}" type="pres">
      <dgm:prSet presAssocID="{C9D28BD1-B974-3142-9154-26CA5F580D1B}" presName="descendantText" presStyleLbl="alignAccFollowNode1" presStyleIdx="2" presStyleCnt="4" custScaleY="41771">
        <dgm:presLayoutVars>
          <dgm:bulletEnabled val="1"/>
        </dgm:presLayoutVars>
      </dgm:prSet>
      <dgm:spPr/>
    </dgm:pt>
    <dgm:pt modelId="{6A50F13F-AE82-F14D-BF22-69C0ECDD3166}" type="pres">
      <dgm:prSet presAssocID="{8D57F771-146B-8549-A241-BA104499FAAA}" presName="sp" presStyleCnt="0"/>
      <dgm:spPr/>
    </dgm:pt>
    <dgm:pt modelId="{EC715923-8FE0-B54D-86C1-743B456316F5}" type="pres">
      <dgm:prSet presAssocID="{2D691DEC-8B5C-DF4A-9AB5-B0732F53E88F}" presName="linNode" presStyleCnt="0"/>
      <dgm:spPr/>
    </dgm:pt>
    <dgm:pt modelId="{FCC0FB34-88D2-2D4E-89FE-42887F33767A}" type="pres">
      <dgm:prSet presAssocID="{2D691DEC-8B5C-DF4A-9AB5-B0732F53E88F}" presName="parentText" presStyleLbl="node1" presStyleIdx="3" presStyleCnt="4" custScaleY="44983">
        <dgm:presLayoutVars>
          <dgm:chMax val="1"/>
          <dgm:bulletEnabled val="1"/>
        </dgm:presLayoutVars>
      </dgm:prSet>
      <dgm:spPr/>
    </dgm:pt>
    <dgm:pt modelId="{62B6BF01-9E11-BA44-B33A-2E3AE7AD680B}" type="pres">
      <dgm:prSet presAssocID="{2D691DEC-8B5C-DF4A-9AB5-B0732F53E88F}" presName="descendantText" presStyleLbl="alignAccFollowNode1" presStyleIdx="3" presStyleCnt="4" custScaleY="39880">
        <dgm:presLayoutVars>
          <dgm:bulletEnabled val="1"/>
        </dgm:presLayoutVars>
      </dgm:prSet>
      <dgm:spPr/>
    </dgm:pt>
  </dgm:ptLst>
  <dgm:cxnLst>
    <dgm:cxn modelId="{20886B03-FBC8-5246-8E33-1BBD5B204CC5}" type="presOf" srcId="{48AE0E9B-78F5-5341-A49F-F5E7C6F04B27}" destId="{66C927DD-8406-3749-B258-F274851869B5}" srcOrd="0" destOrd="0" presId="urn:microsoft.com/office/officeart/2005/8/layout/vList5"/>
    <dgm:cxn modelId="{071B3030-076D-F94A-B347-9D92C09F16AC}" srcId="{0588F10D-4CA3-0843-A0C0-6DEB35B999C5}" destId="{B8233A36-BA80-5B40-A10D-F754CF0615EB}" srcOrd="0" destOrd="0" parTransId="{A0FB355A-9F2F-B549-9963-DDC5CED270F0}" sibTransId="{E7281330-BF8F-3649-87A9-0ECDCA94B1BD}"/>
    <dgm:cxn modelId="{3331D737-9B72-ED4E-B5DF-01644861430E}" type="presOf" srcId="{13D0720F-6384-9C4F-A470-B59CEC441187}" destId="{59FF3369-98AA-A540-A8E5-8F4585DB6BFB}" srcOrd="0" destOrd="0" presId="urn:microsoft.com/office/officeart/2005/8/layout/vList5"/>
    <dgm:cxn modelId="{EC4E8A3A-85CB-E64D-AC88-E3715FFB3DA0}" srcId="{2D691DEC-8B5C-DF4A-9AB5-B0732F53E88F}" destId="{759B14E1-39C6-0048-B6B1-2A3DD1B29669}" srcOrd="0" destOrd="0" parTransId="{72A7665F-98D5-5149-AEC0-251CC937E123}" sibTransId="{3C01F674-87CC-EC40-9CAE-C140D39F2979}"/>
    <dgm:cxn modelId="{8491084A-C360-1E4C-AECB-112E51A148C3}" type="presOf" srcId="{2D691DEC-8B5C-DF4A-9AB5-B0732F53E88F}" destId="{FCC0FB34-88D2-2D4E-89FE-42887F33767A}" srcOrd="0" destOrd="0" presId="urn:microsoft.com/office/officeart/2005/8/layout/vList5"/>
    <dgm:cxn modelId="{96EF105E-068D-2B41-AD19-1D97459504A0}" srcId="{13D0720F-6384-9C4F-A470-B59CEC441187}" destId="{60032AFD-778B-F641-ABCE-34CB8C070C91}" srcOrd="0" destOrd="0" parTransId="{F0DD0C5D-C926-4048-9A8D-90E001F7495C}" sibTransId="{3DC72B03-7EAA-674B-ADFC-AA61EDCF5D60}"/>
    <dgm:cxn modelId="{062F0065-224D-9449-A702-51881619D773}" type="presOf" srcId="{759B14E1-39C6-0048-B6B1-2A3DD1B29669}" destId="{62B6BF01-9E11-BA44-B33A-2E3AE7AD680B}" srcOrd="0" destOrd="0" presId="urn:microsoft.com/office/officeart/2005/8/layout/vList5"/>
    <dgm:cxn modelId="{78745571-B9DF-8448-B4E8-1A9ACCFE022F}" type="presOf" srcId="{0588F10D-4CA3-0843-A0C0-6DEB35B999C5}" destId="{E12A0593-106A-244A-9A05-BDC3C1E0BD30}" srcOrd="0" destOrd="0" presId="urn:microsoft.com/office/officeart/2005/8/layout/vList5"/>
    <dgm:cxn modelId="{D3430A7E-B228-F14F-B6AB-918D036A31E0}" type="presOf" srcId="{60032AFD-778B-F641-ABCE-34CB8C070C91}" destId="{E732881F-AE76-3548-B987-F8172ADB8E2A}" srcOrd="0" destOrd="0" presId="urn:microsoft.com/office/officeart/2005/8/layout/vList5"/>
    <dgm:cxn modelId="{B4092B8C-BF19-CA47-880C-9415880036BC}" srcId="{48AE0E9B-78F5-5341-A49F-F5E7C6F04B27}" destId="{2D691DEC-8B5C-DF4A-9AB5-B0732F53E88F}" srcOrd="3" destOrd="0" parTransId="{1C9B35B9-D40D-CC49-89B1-EA694E9F5F29}" sibTransId="{24D39857-B98F-9E4A-A4D1-1D30880AFA73}"/>
    <dgm:cxn modelId="{25686AA0-E637-C743-B7E2-621FC2E1C9E0}" type="presOf" srcId="{C9D28BD1-B974-3142-9154-26CA5F580D1B}" destId="{3FA86305-08F0-A342-80EA-CD6DFB95EEC2}" srcOrd="0" destOrd="0" presId="urn:microsoft.com/office/officeart/2005/8/layout/vList5"/>
    <dgm:cxn modelId="{51DB9DB9-B1E1-3446-B106-13E4CFA6ED5E}" srcId="{C9D28BD1-B974-3142-9154-26CA5F580D1B}" destId="{FD196A62-BC4A-B24F-8734-458A17D53F54}" srcOrd="0" destOrd="0" parTransId="{3324389C-4AB1-BA45-BB55-4A4C727A82BB}" sibTransId="{0066FA36-6F5B-3D4C-80D4-2D7BFB87FC20}"/>
    <dgm:cxn modelId="{64AD3FCD-CEEF-5541-ADF9-DF81595299E3}" srcId="{48AE0E9B-78F5-5341-A49F-F5E7C6F04B27}" destId="{C9D28BD1-B974-3142-9154-26CA5F580D1B}" srcOrd="2" destOrd="0" parTransId="{CD65D169-4444-5C48-B34F-010CCF9A5C10}" sibTransId="{8D57F771-146B-8549-A241-BA104499FAAA}"/>
    <dgm:cxn modelId="{1DE802E8-F228-D04D-B325-C0C11B3A666D}" srcId="{48AE0E9B-78F5-5341-A49F-F5E7C6F04B27}" destId="{0588F10D-4CA3-0843-A0C0-6DEB35B999C5}" srcOrd="0" destOrd="0" parTransId="{5B735F0F-9B1D-BE42-B45F-7678E1A57E41}" sibTransId="{E84D8559-2842-234F-A54C-BCC9EFB1B9D9}"/>
    <dgm:cxn modelId="{3D1E5BEB-7678-C340-A340-A1DC5A81DE75}" type="presOf" srcId="{B8233A36-BA80-5B40-A10D-F754CF0615EB}" destId="{DE86F668-B886-C84C-A5B9-9B17E5AA08E1}" srcOrd="0" destOrd="0" presId="urn:microsoft.com/office/officeart/2005/8/layout/vList5"/>
    <dgm:cxn modelId="{D9BC1DEE-17FB-B34F-905C-0D9E3A9C1C6E}" srcId="{48AE0E9B-78F5-5341-A49F-F5E7C6F04B27}" destId="{13D0720F-6384-9C4F-A470-B59CEC441187}" srcOrd="1" destOrd="0" parTransId="{626D5294-117A-984C-9116-6657F5661778}" sibTransId="{20D189CA-3996-AC44-BA6E-F0BF32080AF2}"/>
    <dgm:cxn modelId="{DA728AFA-0A9C-614A-A5A8-1EDD83C8A584}" type="presOf" srcId="{FD196A62-BC4A-B24F-8734-458A17D53F54}" destId="{FACE8ACB-AD10-DE47-B167-A261EFCBDE60}" srcOrd="0" destOrd="0" presId="urn:microsoft.com/office/officeart/2005/8/layout/vList5"/>
    <dgm:cxn modelId="{1B3F2072-384D-774C-BD10-149FAD27F9F0}" type="presParOf" srcId="{66C927DD-8406-3749-B258-F274851869B5}" destId="{9320C3B1-EFA1-B749-A32B-15E3EA99B69C}" srcOrd="0" destOrd="0" presId="urn:microsoft.com/office/officeart/2005/8/layout/vList5"/>
    <dgm:cxn modelId="{0724B87B-B533-6244-AC1A-FE623E02B317}" type="presParOf" srcId="{9320C3B1-EFA1-B749-A32B-15E3EA99B69C}" destId="{E12A0593-106A-244A-9A05-BDC3C1E0BD30}" srcOrd="0" destOrd="0" presId="urn:microsoft.com/office/officeart/2005/8/layout/vList5"/>
    <dgm:cxn modelId="{45ACBAB2-A025-6542-A881-EC9C91300CD0}" type="presParOf" srcId="{9320C3B1-EFA1-B749-A32B-15E3EA99B69C}" destId="{DE86F668-B886-C84C-A5B9-9B17E5AA08E1}" srcOrd="1" destOrd="0" presId="urn:microsoft.com/office/officeart/2005/8/layout/vList5"/>
    <dgm:cxn modelId="{A98FD87F-2C22-2143-8148-440217618EFD}" type="presParOf" srcId="{66C927DD-8406-3749-B258-F274851869B5}" destId="{6EBADDA6-4C7C-1944-B978-E370A87C9682}" srcOrd="1" destOrd="0" presId="urn:microsoft.com/office/officeart/2005/8/layout/vList5"/>
    <dgm:cxn modelId="{1F3A63BC-FBAF-B146-B00E-B1814074A7CC}" type="presParOf" srcId="{66C927DD-8406-3749-B258-F274851869B5}" destId="{54E8305D-6B86-7D4D-8925-F7DD95DDA828}" srcOrd="2" destOrd="0" presId="urn:microsoft.com/office/officeart/2005/8/layout/vList5"/>
    <dgm:cxn modelId="{618CF476-2F07-4E40-9E08-DEA5A8191497}" type="presParOf" srcId="{54E8305D-6B86-7D4D-8925-F7DD95DDA828}" destId="{59FF3369-98AA-A540-A8E5-8F4585DB6BFB}" srcOrd="0" destOrd="0" presId="urn:microsoft.com/office/officeart/2005/8/layout/vList5"/>
    <dgm:cxn modelId="{3B1E21C1-6F7C-1743-99FC-DA206E89EE42}" type="presParOf" srcId="{54E8305D-6B86-7D4D-8925-F7DD95DDA828}" destId="{E732881F-AE76-3548-B987-F8172ADB8E2A}" srcOrd="1" destOrd="0" presId="urn:microsoft.com/office/officeart/2005/8/layout/vList5"/>
    <dgm:cxn modelId="{8BFA87AF-4AD9-1748-98D4-F89F1EDA80B7}" type="presParOf" srcId="{66C927DD-8406-3749-B258-F274851869B5}" destId="{4ADECB5F-02C0-8F45-9593-A4B7185BBE32}" srcOrd="3" destOrd="0" presId="urn:microsoft.com/office/officeart/2005/8/layout/vList5"/>
    <dgm:cxn modelId="{6C9D2AA5-B74D-C04C-96ED-9B573406B394}" type="presParOf" srcId="{66C927DD-8406-3749-B258-F274851869B5}" destId="{CFDC72C1-4576-1845-95A1-4E8A92077BAD}" srcOrd="4" destOrd="0" presId="urn:microsoft.com/office/officeart/2005/8/layout/vList5"/>
    <dgm:cxn modelId="{A039793E-E7C7-7A45-A774-4612FAAEF365}" type="presParOf" srcId="{CFDC72C1-4576-1845-95A1-4E8A92077BAD}" destId="{3FA86305-08F0-A342-80EA-CD6DFB95EEC2}" srcOrd="0" destOrd="0" presId="urn:microsoft.com/office/officeart/2005/8/layout/vList5"/>
    <dgm:cxn modelId="{6402106B-4C4F-2B49-9266-45D1F38D6AA0}" type="presParOf" srcId="{CFDC72C1-4576-1845-95A1-4E8A92077BAD}" destId="{FACE8ACB-AD10-DE47-B167-A261EFCBDE60}" srcOrd="1" destOrd="0" presId="urn:microsoft.com/office/officeart/2005/8/layout/vList5"/>
    <dgm:cxn modelId="{59CBF69D-8833-214B-8355-9B2ACE1A2953}" type="presParOf" srcId="{66C927DD-8406-3749-B258-F274851869B5}" destId="{6A50F13F-AE82-F14D-BF22-69C0ECDD3166}" srcOrd="5" destOrd="0" presId="urn:microsoft.com/office/officeart/2005/8/layout/vList5"/>
    <dgm:cxn modelId="{AFF4A0FE-C602-B945-85CB-D7A3C690A8E8}" type="presParOf" srcId="{66C927DD-8406-3749-B258-F274851869B5}" destId="{EC715923-8FE0-B54D-86C1-743B456316F5}" srcOrd="6" destOrd="0" presId="urn:microsoft.com/office/officeart/2005/8/layout/vList5"/>
    <dgm:cxn modelId="{DBEC198D-2B5B-0B42-9686-741328EDA310}" type="presParOf" srcId="{EC715923-8FE0-B54D-86C1-743B456316F5}" destId="{FCC0FB34-88D2-2D4E-89FE-42887F33767A}" srcOrd="0" destOrd="0" presId="urn:microsoft.com/office/officeart/2005/8/layout/vList5"/>
    <dgm:cxn modelId="{602324CA-7845-E848-B1B8-7B7B42D0CEC2}" type="presParOf" srcId="{EC715923-8FE0-B54D-86C1-743B456316F5}" destId="{62B6BF01-9E11-BA44-B33A-2E3AE7AD680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1C10DC-B2FD-6345-8EDF-5037165C292D}">
      <dsp:nvSpPr>
        <dsp:cNvPr id="0" name=""/>
        <dsp:cNvSpPr/>
      </dsp:nvSpPr>
      <dsp:spPr>
        <a:xfrm>
          <a:off x="1651936" y="320669"/>
          <a:ext cx="6024015" cy="131354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3183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/>
            <a:t>A research field at the intersection of statistics, artificial intelligence, and computer science and is also known as predictive analytics or </a:t>
          </a:r>
          <a:r>
            <a:rPr lang="en-US" sz="1600" b="1" kern="1200" dirty="0"/>
            <a:t>statistical learning</a:t>
          </a:r>
          <a:r>
            <a:rPr lang="en-US" sz="1600" kern="1200" dirty="0"/>
            <a:t>. (</a:t>
          </a:r>
          <a:r>
            <a:rPr lang="en-US" sz="1600" i="1" kern="1200" dirty="0"/>
            <a:t>A. Muller</a:t>
          </a:r>
          <a:r>
            <a:rPr lang="en-US" sz="1600" kern="1200" dirty="0"/>
            <a:t>) </a:t>
          </a:r>
        </a:p>
      </dsp:txBody>
      <dsp:txXfrm>
        <a:off x="1651936" y="320669"/>
        <a:ext cx="6024015" cy="1313545"/>
      </dsp:txXfrm>
    </dsp:sp>
    <dsp:sp modelId="{76A6A918-3AE5-3649-BA90-295ABEC1438C}">
      <dsp:nvSpPr>
        <dsp:cNvPr id="0" name=""/>
        <dsp:cNvSpPr/>
      </dsp:nvSpPr>
      <dsp:spPr>
        <a:xfrm>
          <a:off x="815964" y="107022"/>
          <a:ext cx="1268795" cy="1732605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8000" r="-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788A2-2342-8D4C-9F16-374597A50521}">
      <dsp:nvSpPr>
        <dsp:cNvPr id="0" name=""/>
        <dsp:cNvSpPr/>
      </dsp:nvSpPr>
      <dsp:spPr>
        <a:xfrm>
          <a:off x="1646647" y="2065614"/>
          <a:ext cx="6025423" cy="10234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3183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/>
            <a:t>Programming computers to optimize a </a:t>
          </a:r>
          <a:r>
            <a:rPr lang="en-US" sz="1600" b="1" kern="1200" dirty="0"/>
            <a:t>performance criterion </a:t>
          </a:r>
          <a:r>
            <a:rPr lang="en-US" sz="1600" kern="1200" dirty="0"/>
            <a:t>using example </a:t>
          </a:r>
          <a:r>
            <a:rPr lang="en-US" sz="1600" b="1" kern="1200" dirty="0"/>
            <a:t>data</a:t>
          </a:r>
          <a:r>
            <a:rPr lang="en-US" sz="1600" kern="1200" dirty="0"/>
            <a:t> or past experience. (</a:t>
          </a:r>
          <a:r>
            <a:rPr lang="en-US" sz="1600" i="1" kern="1200" dirty="0"/>
            <a:t>E. </a:t>
          </a:r>
          <a:r>
            <a:rPr lang="en-US" sz="1600" i="1" kern="1200" dirty="0" err="1"/>
            <a:t>Alpaydin</a:t>
          </a:r>
          <a:r>
            <a:rPr lang="en-US" sz="1600" kern="1200" dirty="0"/>
            <a:t>)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>
              <a:hlinkClick xmlns:r="http://schemas.openxmlformats.org/officeDocument/2006/relationships" r:id="rId2"/>
            </a:rPr>
            <a:t>https://www.cmpe.boun.edu.tr/~ethem/i2ml2e/</a:t>
          </a:r>
          <a:r>
            <a:rPr lang="en-US" sz="1600" kern="1200" dirty="0"/>
            <a:t> </a:t>
          </a:r>
        </a:p>
      </dsp:txBody>
      <dsp:txXfrm>
        <a:off x="1646647" y="2065614"/>
        <a:ext cx="6025423" cy="1023400"/>
      </dsp:txXfrm>
    </dsp:sp>
    <dsp:sp modelId="{A4D81AF4-9810-F948-8B04-142008F42064}">
      <dsp:nvSpPr>
        <dsp:cNvPr id="0" name=""/>
        <dsp:cNvSpPr/>
      </dsp:nvSpPr>
      <dsp:spPr>
        <a:xfrm>
          <a:off x="821129" y="1913682"/>
          <a:ext cx="1301534" cy="1438270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t="-9000" b="-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423792-7E1C-624B-9AAF-5D810BE704E8}">
      <dsp:nvSpPr>
        <dsp:cNvPr id="0" name=""/>
        <dsp:cNvSpPr/>
      </dsp:nvSpPr>
      <dsp:spPr>
        <a:xfrm>
          <a:off x="1704481" y="3634493"/>
          <a:ext cx="5966803" cy="10234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3183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/>
            <a:t>The scientific study of algorithms and statistical models that computer systems use to perform a specific task </a:t>
          </a:r>
          <a:r>
            <a:rPr lang="en-US" sz="1600" b="1" kern="1200" dirty="0"/>
            <a:t>without using explicit instructions</a:t>
          </a:r>
          <a:r>
            <a:rPr lang="en-US" sz="1600" kern="1200" dirty="0"/>
            <a:t>, relying on patterns and inference instead. (</a:t>
          </a:r>
          <a:r>
            <a:rPr lang="en-US" sz="1600" i="1" kern="1200" dirty="0"/>
            <a:t>Wikipedia</a:t>
          </a:r>
          <a:r>
            <a:rPr lang="en-US" sz="1600" kern="1200" dirty="0"/>
            <a:t>) </a:t>
          </a:r>
        </a:p>
      </dsp:txBody>
      <dsp:txXfrm>
        <a:off x="1704481" y="3634493"/>
        <a:ext cx="5966803" cy="1023400"/>
      </dsp:txXfrm>
    </dsp:sp>
    <dsp:sp modelId="{8B37CCD2-6139-794A-8498-043786536DC0}">
      <dsp:nvSpPr>
        <dsp:cNvPr id="0" name=""/>
        <dsp:cNvSpPr/>
      </dsp:nvSpPr>
      <dsp:spPr>
        <a:xfrm>
          <a:off x="1124473" y="3501376"/>
          <a:ext cx="716380" cy="107457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4918BE-A399-FA4F-A8A0-58B315756B3F}">
      <dsp:nvSpPr>
        <dsp:cNvPr id="0" name=""/>
        <dsp:cNvSpPr/>
      </dsp:nvSpPr>
      <dsp:spPr>
        <a:xfrm>
          <a:off x="3413670" y="1065004"/>
          <a:ext cx="1787723" cy="4253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9895"/>
              </a:lnTo>
              <a:lnTo>
                <a:pt x="1787723" y="289895"/>
              </a:lnTo>
              <a:lnTo>
                <a:pt x="1787723" y="4253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C48D03-4B1A-5745-BE0B-F0D12E9B3E7F}">
      <dsp:nvSpPr>
        <dsp:cNvPr id="0" name=""/>
        <dsp:cNvSpPr/>
      </dsp:nvSpPr>
      <dsp:spPr>
        <a:xfrm>
          <a:off x="3367950" y="1065004"/>
          <a:ext cx="91440" cy="42539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253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B4720A-5DED-4049-895D-8163C63EE7A2}">
      <dsp:nvSpPr>
        <dsp:cNvPr id="0" name=""/>
        <dsp:cNvSpPr/>
      </dsp:nvSpPr>
      <dsp:spPr>
        <a:xfrm>
          <a:off x="1625947" y="2419204"/>
          <a:ext cx="893861" cy="4253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9895"/>
              </a:lnTo>
              <a:lnTo>
                <a:pt x="893861" y="289895"/>
              </a:lnTo>
              <a:lnTo>
                <a:pt x="893861" y="42539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4D1F36-38AB-214B-ABE8-6902450A3FBD}">
      <dsp:nvSpPr>
        <dsp:cNvPr id="0" name=""/>
        <dsp:cNvSpPr/>
      </dsp:nvSpPr>
      <dsp:spPr>
        <a:xfrm>
          <a:off x="732085" y="2419204"/>
          <a:ext cx="893861" cy="425396"/>
        </a:xfrm>
        <a:custGeom>
          <a:avLst/>
          <a:gdLst/>
          <a:ahLst/>
          <a:cxnLst/>
          <a:rect l="0" t="0" r="0" b="0"/>
          <a:pathLst>
            <a:path>
              <a:moveTo>
                <a:pt x="893861" y="0"/>
              </a:moveTo>
              <a:lnTo>
                <a:pt x="893861" y="289895"/>
              </a:lnTo>
              <a:lnTo>
                <a:pt x="0" y="289895"/>
              </a:lnTo>
              <a:lnTo>
                <a:pt x="0" y="42539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CE78E-F15F-9944-A624-9153AB7617C4}">
      <dsp:nvSpPr>
        <dsp:cNvPr id="0" name=""/>
        <dsp:cNvSpPr/>
      </dsp:nvSpPr>
      <dsp:spPr>
        <a:xfrm>
          <a:off x="1625947" y="1065004"/>
          <a:ext cx="1787723" cy="425396"/>
        </a:xfrm>
        <a:custGeom>
          <a:avLst/>
          <a:gdLst/>
          <a:ahLst/>
          <a:cxnLst/>
          <a:rect l="0" t="0" r="0" b="0"/>
          <a:pathLst>
            <a:path>
              <a:moveTo>
                <a:pt x="1787723" y="0"/>
              </a:moveTo>
              <a:lnTo>
                <a:pt x="1787723" y="289895"/>
              </a:lnTo>
              <a:lnTo>
                <a:pt x="0" y="289895"/>
              </a:lnTo>
              <a:lnTo>
                <a:pt x="0" y="4253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D9E28C-FF72-1E42-A664-F33F773C531F}">
      <dsp:nvSpPr>
        <dsp:cNvPr id="0" name=""/>
        <dsp:cNvSpPr/>
      </dsp:nvSpPr>
      <dsp:spPr>
        <a:xfrm>
          <a:off x="2682329" y="136200"/>
          <a:ext cx="1462682" cy="928803"/>
        </a:xfrm>
        <a:prstGeom prst="roundRect">
          <a:avLst>
            <a:gd name="adj" fmla="val 10000"/>
          </a:avLst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35FA67-993C-3F49-A247-CC17CDB5BDB2}">
      <dsp:nvSpPr>
        <dsp:cNvPr id="0" name=""/>
        <dsp:cNvSpPr/>
      </dsp:nvSpPr>
      <dsp:spPr>
        <a:xfrm>
          <a:off x="2844849" y="290594"/>
          <a:ext cx="1462682" cy="9288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Machine Learning</a:t>
          </a:r>
        </a:p>
      </dsp:txBody>
      <dsp:txXfrm>
        <a:off x="2872053" y="317798"/>
        <a:ext cx="1408274" cy="874395"/>
      </dsp:txXfrm>
    </dsp:sp>
    <dsp:sp modelId="{DC83B733-2FE1-9D4D-9664-A6C1CB2D3EFD}">
      <dsp:nvSpPr>
        <dsp:cNvPr id="0" name=""/>
        <dsp:cNvSpPr/>
      </dsp:nvSpPr>
      <dsp:spPr>
        <a:xfrm>
          <a:off x="894605" y="1490401"/>
          <a:ext cx="1462682" cy="928803"/>
        </a:xfrm>
        <a:prstGeom prst="roundRect">
          <a:avLst>
            <a:gd name="adj" fmla="val 10000"/>
          </a:avLst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7529AC-9584-9046-82F7-4C9FC83880E3}">
      <dsp:nvSpPr>
        <dsp:cNvPr id="0" name=""/>
        <dsp:cNvSpPr/>
      </dsp:nvSpPr>
      <dsp:spPr>
        <a:xfrm>
          <a:off x="1057126" y="1644795"/>
          <a:ext cx="1462682" cy="9288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Supervised Learning</a:t>
          </a:r>
        </a:p>
      </dsp:txBody>
      <dsp:txXfrm>
        <a:off x="1084330" y="1671999"/>
        <a:ext cx="1408274" cy="874395"/>
      </dsp:txXfrm>
    </dsp:sp>
    <dsp:sp modelId="{A0D3D8F8-C50A-984F-88E9-7111A37404A3}">
      <dsp:nvSpPr>
        <dsp:cNvPr id="0" name=""/>
        <dsp:cNvSpPr/>
      </dsp:nvSpPr>
      <dsp:spPr>
        <a:xfrm>
          <a:off x="744" y="2844601"/>
          <a:ext cx="1462682" cy="928803"/>
        </a:xfrm>
        <a:prstGeom prst="roundRect">
          <a:avLst>
            <a:gd name="adj" fmla="val 10000"/>
          </a:avLst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7E5E19-1DFE-3842-9B98-A115CBEB3B7D}">
      <dsp:nvSpPr>
        <dsp:cNvPr id="0" name=""/>
        <dsp:cNvSpPr/>
      </dsp:nvSpPr>
      <dsp:spPr>
        <a:xfrm>
          <a:off x="163264" y="2998995"/>
          <a:ext cx="1462682" cy="9288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Classification</a:t>
          </a:r>
        </a:p>
      </dsp:txBody>
      <dsp:txXfrm>
        <a:off x="190468" y="3026199"/>
        <a:ext cx="1408274" cy="874395"/>
      </dsp:txXfrm>
    </dsp:sp>
    <dsp:sp modelId="{8652BAF9-C7D3-8C47-ACD8-EEA4D16A0E3D}">
      <dsp:nvSpPr>
        <dsp:cNvPr id="0" name=""/>
        <dsp:cNvSpPr/>
      </dsp:nvSpPr>
      <dsp:spPr>
        <a:xfrm>
          <a:off x="1788467" y="2844601"/>
          <a:ext cx="1462682" cy="928803"/>
        </a:xfrm>
        <a:prstGeom prst="roundRect">
          <a:avLst>
            <a:gd name="adj" fmla="val 10000"/>
          </a:avLst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AC76CB-54F3-0749-ADD4-FD1125388A18}">
      <dsp:nvSpPr>
        <dsp:cNvPr id="0" name=""/>
        <dsp:cNvSpPr/>
      </dsp:nvSpPr>
      <dsp:spPr>
        <a:xfrm>
          <a:off x="1950987" y="2998995"/>
          <a:ext cx="1462682" cy="9288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Regression</a:t>
          </a:r>
        </a:p>
      </dsp:txBody>
      <dsp:txXfrm>
        <a:off x="1978191" y="3026199"/>
        <a:ext cx="1408274" cy="874395"/>
      </dsp:txXfrm>
    </dsp:sp>
    <dsp:sp modelId="{927E3A59-E504-DD44-B636-0CC0FB94DCA5}">
      <dsp:nvSpPr>
        <dsp:cNvPr id="0" name=""/>
        <dsp:cNvSpPr/>
      </dsp:nvSpPr>
      <dsp:spPr>
        <a:xfrm>
          <a:off x="2682329" y="1490401"/>
          <a:ext cx="1462682" cy="928803"/>
        </a:xfrm>
        <a:prstGeom prst="roundRect">
          <a:avLst>
            <a:gd name="adj" fmla="val 10000"/>
          </a:avLst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22405A-547B-044A-9B25-96852D847B2B}">
      <dsp:nvSpPr>
        <dsp:cNvPr id="0" name=""/>
        <dsp:cNvSpPr/>
      </dsp:nvSpPr>
      <dsp:spPr>
        <a:xfrm>
          <a:off x="2844849" y="1644795"/>
          <a:ext cx="1462682" cy="9288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Unsupervised Learning</a:t>
          </a:r>
        </a:p>
      </dsp:txBody>
      <dsp:txXfrm>
        <a:off x="2872053" y="1671999"/>
        <a:ext cx="1408274" cy="874395"/>
      </dsp:txXfrm>
    </dsp:sp>
    <dsp:sp modelId="{E4461A42-2253-7E4F-906E-10CC3E318985}">
      <dsp:nvSpPr>
        <dsp:cNvPr id="0" name=""/>
        <dsp:cNvSpPr/>
      </dsp:nvSpPr>
      <dsp:spPr>
        <a:xfrm>
          <a:off x="4470052" y="1490401"/>
          <a:ext cx="1462682" cy="928803"/>
        </a:xfrm>
        <a:prstGeom prst="roundRect">
          <a:avLst>
            <a:gd name="adj" fmla="val 10000"/>
          </a:avLst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00AA5D-8E66-314E-8603-0A676FCE9F97}">
      <dsp:nvSpPr>
        <dsp:cNvPr id="0" name=""/>
        <dsp:cNvSpPr/>
      </dsp:nvSpPr>
      <dsp:spPr>
        <a:xfrm>
          <a:off x="4632573" y="1644795"/>
          <a:ext cx="1462682" cy="9288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Reinforcement Learning</a:t>
          </a:r>
        </a:p>
      </dsp:txBody>
      <dsp:txXfrm>
        <a:off x="4659777" y="1671999"/>
        <a:ext cx="1408274" cy="8743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86F668-B886-C84C-A5B9-9B17E5AA08E1}">
      <dsp:nvSpPr>
        <dsp:cNvPr id="0" name=""/>
        <dsp:cNvSpPr/>
      </dsp:nvSpPr>
      <dsp:spPr>
        <a:xfrm rot="5400000">
          <a:off x="4647814" y="-1821306"/>
          <a:ext cx="745159" cy="4725077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/>
            <a:t>Use the model to predict the output for new inputs</a:t>
          </a:r>
        </a:p>
      </dsp:txBody>
      <dsp:txXfrm rot="-5400000">
        <a:off x="2657855" y="205029"/>
        <a:ext cx="4688701" cy="672407"/>
      </dsp:txXfrm>
    </dsp:sp>
    <dsp:sp modelId="{E12A0593-106A-244A-9A05-BDC3C1E0BD30}">
      <dsp:nvSpPr>
        <dsp:cNvPr id="0" name=""/>
        <dsp:cNvSpPr/>
      </dsp:nvSpPr>
      <dsp:spPr>
        <a:xfrm>
          <a:off x="0" y="438"/>
          <a:ext cx="2657855" cy="10815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Prediction of unknown outputs</a:t>
          </a:r>
        </a:p>
      </dsp:txBody>
      <dsp:txXfrm>
        <a:off x="52799" y="53237"/>
        <a:ext cx="2552257" cy="975988"/>
      </dsp:txXfrm>
    </dsp:sp>
    <dsp:sp modelId="{E732881F-AE76-3548-B987-F8172ADB8E2A}">
      <dsp:nvSpPr>
        <dsp:cNvPr id="0" name=""/>
        <dsp:cNvSpPr/>
      </dsp:nvSpPr>
      <dsp:spPr>
        <a:xfrm rot="5400000">
          <a:off x="4622659" y="-705707"/>
          <a:ext cx="795469" cy="4725077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/>
            <a:t>The model summarizes the association between the input and the output</a:t>
          </a:r>
        </a:p>
      </dsp:txBody>
      <dsp:txXfrm rot="-5400000">
        <a:off x="2657855" y="1297929"/>
        <a:ext cx="4686245" cy="717805"/>
      </dsp:txXfrm>
    </dsp:sp>
    <dsp:sp modelId="{59FF3369-98AA-A540-A8E5-8F4585DB6BFB}">
      <dsp:nvSpPr>
        <dsp:cNvPr id="0" name=""/>
        <dsp:cNvSpPr/>
      </dsp:nvSpPr>
      <dsp:spPr>
        <a:xfrm>
          <a:off x="0" y="1174100"/>
          <a:ext cx="2657855" cy="96546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Knowledge extraction</a:t>
          </a:r>
        </a:p>
      </dsp:txBody>
      <dsp:txXfrm>
        <a:off x="47130" y="1221230"/>
        <a:ext cx="2563595" cy="871201"/>
      </dsp:txXfrm>
    </dsp:sp>
    <dsp:sp modelId="{FACE8ACB-AD10-DE47-B167-A261EFCBDE60}">
      <dsp:nvSpPr>
        <dsp:cNvPr id="0" name=""/>
        <dsp:cNvSpPr/>
      </dsp:nvSpPr>
      <dsp:spPr>
        <a:xfrm rot="5400000">
          <a:off x="4712709" y="324842"/>
          <a:ext cx="615370" cy="4725077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model is simpler than the data it explains</a:t>
          </a:r>
        </a:p>
      </dsp:txBody>
      <dsp:txXfrm rot="-5400000">
        <a:off x="2657856" y="2409735"/>
        <a:ext cx="4695037" cy="555290"/>
      </dsp:txXfrm>
    </dsp:sp>
    <dsp:sp modelId="{3FA86305-08F0-A342-80EA-CD6DFB95EEC2}">
      <dsp:nvSpPr>
        <dsp:cNvPr id="0" name=""/>
        <dsp:cNvSpPr/>
      </dsp:nvSpPr>
      <dsp:spPr>
        <a:xfrm>
          <a:off x="0" y="2231637"/>
          <a:ext cx="2657855" cy="9114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Compression</a:t>
          </a:r>
        </a:p>
      </dsp:txBody>
      <dsp:txXfrm>
        <a:off x="44495" y="2276132"/>
        <a:ext cx="2568865" cy="822497"/>
      </dsp:txXfrm>
    </dsp:sp>
    <dsp:sp modelId="{62B6BF01-9E11-BA44-B33A-2E3AE7AD680B}">
      <dsp:nvSpPr>
        <dsp:cNvPr id="0" name=""/>
        <dsp:cNvSpPr/>
      </dsp:nvSpPr>
      <dsp:spPr>
        <a:xfrm rot="5400000">
          <a:off x="4726638" y="1286841"/>
          <a:ext cx="587512" cy="4725077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Exceptions that are not covered by the model</a:t>
          </a:r>
        </a:p>
      </dsp:txBody>
      <dsp:txXfrm rot="-5400000">
        <a:off x="2657856" y="3384303"/>
        <a:ext cx="4696397" cy="530152"/>
      </dsp:txXfrm>
    </dsp:sp>
    <dsp:sp modelId="{FCC0FB34-88D2-2D4E-89FE-42887F33767A}">
      <dsp:nvSpPr>
        <dsp:cNvPr id="0" name=""/>
        <dsp:cNvSpPr/>
      </dsp:nvSpPr>
      <dsp:spPr>
        <a:xfrm>
          <a:off x="0" y="3235199"/>
          <a:ext cx="2657855" cy="82836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Outlier detection</a:t>
          </a:r>
        </a:p>
      </dsp:txBody>
      <dsp:txXfrm>
        <a:off x="40437" y="3275636"/>
        <a:ext cx="2576981" cy="7474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jpeg>
</file>

<file path=ppt/media/image12.jpeg>
</file>

<file path=ppt/media/image13.jpeg>
</file>

<file path=ppt/media/image14.tiff>
</file>

<file path=ppt/media/image15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240DD-1594-994B-8304-ECFC9748FD7C}" type="datetimeFigureOut">
              <a:rPr lang="en-US" smtClean="0"/>
              <a:t>2/12/20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7FFF42-6CAC-9B4F-9A48-FFA0461D2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07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Artificial Intelligence, Pattern recognition, Data Mining, Deep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FFF42-6CAC-9B4F-9A48-FFA0461D292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938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Supervised learning labeled data/prediction, unsupervised learning unlabeled data/hidden structures in the data</a:t>
            </a:r>
          </a:p>
          <a:p>
            <a:r>
              <a:rPr lang="en-US" dirty="0"/>
              <a:t>Reinforcement learning used to model decision processes based on a reward system to learn series of actions</a:t>
            </a:r>
          </a:p>
          <a:p>
            <a:r>
              <a:rPr lang="en-US" dirty="0"/>
              <a:t>Semi-supervised learning, Recommender systems, Association analysis (data mining) etc..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FFF42-6CAC-9B4F-9A48-FFA0461D29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567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Supervised learning: learning what is known already to make predictions on the outputs of new samples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 learning algorithms that learn from input/output pairs are called supervised learning algorithms because a “teacher” provides supervision to the algorithms in the form of the desired outputs for each example that they learn from. While creating a dataset of inputs and outputs is often a laborious manual process, supervised learning algorithms are well understood and their performance is easy to measure. If your application can be formulated as a supervised learning problem, and you are able to create a dataset that includes the desired outcome, machine learning will likely be able to solve your problem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FFF42-6CAC-9B4F-9A48-FFA0461D292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180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classification, the goal is to predict a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label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which is a choice from a predefined list of possibilities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regression tasks, the goal is to predict a continuous number, or a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floating-point number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programming terms (or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 number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mathematical terms).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FFF42-6CAC-9B4F-9A48-FFA0461D292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54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both supervised and unsupervised learning tasks, it is important to have a representation of your input data that a computer can understand.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Often it is helpful to think of your data as a table.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Each data point that you want to reason about (each email, each customer, each transaction) is a row, and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each property that describes that data point (say, the age of a customer or the amount or location of a transaction) is a column.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FFF42-6CAC-9B4F-9A48-FFA0461D292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375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E8CCE-1D74-9B4B-9CAC-D7E5D7D3A7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37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F014B-B9FE-F94C-A380-582A1587B6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07AD8-923F-4F42-A683-1CB420FEA5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8D8CE-70D8-1240-B270-B2B017CD3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8532D-66FA-D34E-A5CA-095C132B3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4480C-015A-0A40-94EF-BEBA621A2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67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416C3-16A2-4041-BC40-A92E0F7AA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E3FF3F-DA88-2542-A3B1-47DC29EFB0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286AF-34B1-6F4B-942F-ED298E28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31B7F-48A8-564A-8EB1-6307738AF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DAA00-8F92-AB43-9405-A8FCFC9C3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59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B90075-49F8-2B46-B68D-C9CCDAB1D2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EE093A-791B-B34E-8A6D-5595332AF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92B6C-5FFB-FB42-8740-D15EABF22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2EEDD-43BF-CA44-BFB8-55C5764EE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D2FF6-197E-E440-B5A9-05854BC67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853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0E26A-6017-E443-A76B-CCE431295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D096C-2DB3-9D4F-9B90-11DBB849A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19FE9-31C6-2543-8030-06EE8554D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1981B-4175-1242-9F4B-BBA5BB598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447C78-7FDE-9549-8981-FCD8A69A2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28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9F4C5-89E7-6D47-A1D0-BFFDDB913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F835D9-394A-BC44-B470-34D0AC53B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B5241-1494-D743-9895-9D63E1864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A84B7-CE22-3B43-9F61-6B01D9514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C4372-9208-5B45-9C6B-DCCF20105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47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D2221-3192-7E46-BE09-F084440BD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E6825-C1FE-3B4F-AF3A-7227AA7125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2D850-30B2-9646-B2D2-6E723EB7D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6B665-84FE-7043-A851-C7B3811B5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BAD1C9-35C2-CF43-B6A5-65B7190AC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AE91C2-A63F-6C4D-AD4C-AC831650D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266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EC5F3-537E-034B-998B-C98151BBB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1F431-A958-D944-BFFA-23F947E4C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4800D-F6F3-8B47-8238-FBBB4C14E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04A043-8852-2D41-9869-C3794BD7BC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DFE17C-EF83-B140-BD91-D2FED65E34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5C35BD-25CB-6D42-8D4C-BD0DCD43F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BA7C3-5795-0646-99EE-52F4572B6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93B626-8E60-8540-A3FA-6D2282661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82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FE8FD-2B04-B94F-8959-B1ECBD393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CEA235-7ECC-E14B-A020-5196C315B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F5C763-A395-094E-87E1-0186C5895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7EE1E6-A0B7-BE45-BC50-8961AAC21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31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FCFC46-BC6E-DF4B-BE42-EE3F0BED3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0FEC1E-8AE4-2348-9F23-385C5F79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6AAF97-B8CF-1F42-9F2A-F8221FE6D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26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8A6F3-ABEC-414C-A85E-70311D018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8A26E-25D7-4042-B12B-C9BDA6F1E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E510B6-C9FD-394C-9028-4D448C960E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EF665-9DDF-4E4A-B1EC-C05AEDB34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4F03C9-6AF5-1543-977A-DEAFB48AC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1BDB0-1583-B144-8C1A-D915DA64F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59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898E-DFCC-7B4D-9D88-1D80AA0B1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1538B9-E542-E249-A02E-9EB178A2D8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9B9120-92AD-374F-B5F5-C9DBB3A8B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4BEB79-314D-AE46-B50B-D2D46A923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4E208-EB91-9346-A968-6DD051199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B98C49-1B5D-F447-881F-81368AD76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890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426640-9024-5343-8FCA-C54D5DAF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ADA26E-4169-7948-91DE-C44D280ED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6D51E-3311-4147-9C95-B2F92B941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D2D7E-A1B1-4742-AA41-21EC310460A0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9344F-5284-6145-94D1-DF175816C9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06E61-CB3D-3E4F-A655-15597D0713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5616F-F2DB-E946-92B1-612688A0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917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7D3E4-A5FA-8149-9F3E-068D2AF259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 Workshop:</a:t>
            </a:r>
            <a:b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255178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Unsupervised learning: Example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189871-00D8-DC46-B8AF-07AA77A7464C}"/>
              </a:ext>
            </a:extLst>
          </p:cNvPr>
          <p:cNvSpPr/>
          <p:nvPr/>
        </p:nvSpPr>
        <p:spPr>
          <a:xfrm>
            <a:off x="1399648" y="1690689"/>
            <a:ext cx="590589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latin typeface="Calibri" panose="020F0502020204030204" pitchFamily="34" charset="0"/>
              </a:rPr>
            </a:br>
            <a:r>
              <a:rPr lang="en-US" sz="1400" dirty="0">
                <a:latin typeface="Wingdings 2" pitchFamily="2" charset="2"/>
              </a:rPr>
              <a:t> </a:t>
            </a:r>
            <a:r>
              <a:rPr lang="en-US" sz="1600" dirty="0">
                <a:latin typeface="Calibri" panose="020F0502020204030204" pitchFamily="34" charset="0"/>
              </a:rPr>
              <a:t>Customer segmentation in CRM</a:t>
            </a:r>
            <a:br>
              <a:rPr lang="en-US" sz="1600" dirty="0">
                <a:latin typeface="Calibri" panose="020F0502020204030204" pitchFamily="34" charset="0"/>
              </a:rPr>
            </a:br>
            <a:r>
              <a:rPr lang="en-US" sz="1400" dirty="0">
                <a:latin typeface="Wingdings 2" pitchFamily="2" charset="2"/>
              </a:rPr>
              <a:t> </a:t>
            </a:r>
            <a:r>
              <a:rPr lang="en-US" sz="1600" dirty="0">
                <a:latin typeface="Calibri" panose="020F0502020204030204" pitchFamily="34" charset="0"/>
              </a:rPr>
              <a:t>Image compression: Color quantization </a:t>
            </a:r>
          </a:p>
          <a:p>
            <a:r>
              <a:rPr lang="en-US" sz="1400" dirty="0">
                <a:latin typeface="Wingdings 2" pitchFamily="2" charset="2"/>
              </a:rPr>
              <a:t> </a:t>
            </a:r>
            <a:r>
              <a:rPr lang="en-US" sz="1600" dirty="0">
                <a:latin typeface="Calibri" panose="020F0502020204030204" pitchFamily="34" charset="0"/>
              </a:rPr>
              <a:t>Medicine: Disease subtyping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BADBB2-E975-E144-A76B-26CE79B56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047" y="3239366"/>
            <a:ext cx="5312447" cy="236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833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Representing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34B60F-4D10-F24E-8096-740AA8A85D3D}"/>
              </a:ext>
            </a:extLst>
          </p:cNvPr>
          <p:cNvSpPr txBox="1"/>
          <p:nvPr/>
        </p:nvSpPr>
        <p:spPr>
          <a:xfrm>
            <a:off x="1042347" y="1690689"/>
            <a:ext cx="688718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Representation of your input data that a computer can understand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Often it is helpful to think of your data as a table.</a:t>
            </a:r>
          </a:p>
          <a:p>
            <a:r>
              <a:rPr lang="en-US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Each data point that you want to reason about (each email, each customer, each transaction) is a row, and </a:t>
            </a:r>
          </a:p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each property that describes that data point (say, the age of a customer or the amount or location of a transaction) is a column.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entity or row here is known as a </a:t>
            </a:r>
            <a:r>
              <a:rPr lang="en-US" b="1" i="1" dirty="0"/>
              <a:t>sample</a:t>
            </a:r>
            <a:r>
              <a:rPr lang="en-US" i="1" dirty="0"/>
              <a:t> </a:t>
            </a:r>
            <a:r>
              <a:rPr lang="en-US" dirty="0"/>
              <a:t>(or data point)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columns—the properties that describe these entities—are called </a:t>
            </a:r>
            <a:r>
              <a:rPr lang="en-US" b="1" i="1" dirty="0"/>
              <a:t>features</a:t>
            </a:r>
            <a:r>
              <a:rPr lang="en-US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086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95" y="730447"/>
            <a:ext cx="8607379" cy="502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30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92881B1E-797A-5D40-A16A-278535A16785}"/>
              </a:ext>
            </a:extLst>
          </p:cNvPr>
          <p:cNvSpPr/>
          <p:nvPr/>
        </p:nvSpPr>
        <p:spPr>
          <a:xfrm>
            <a:off x="5939897" y="2704284"/>
            <a:ext cx="1679654" cy="1463233"/>
          </a:xfrm>
          <a:prstGeom prst="ellipse">
            <a:avLst/>
          </a:prstGeom>
          <a:gradFill>
            <a:gsLst>
              <a:gs pos="51000">
                <a:schemeClr val="accent1">
                  <a:lumMod val="60000"/>
                  <a:lumOff val="40000"/>
                </a:schemeClr>
              </a:gs>
              <a:gs pos="96000">
                <a:schemeClr val="accent2">
                  <a:lumMod val="0"/>
                  <a:lumOff val="10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Natural Language Processing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Artificial Intelligence (AI)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746F2FE-C0D9-BE4B-BF51-42D213CFFE6A}"/>
              </a:ext>
            </a:extLst>
          </p:cNvPr>
          <p:cNvSpPr/>
          <p:nvPr/>
        </p:nvSpPr>
        <p:spPr>
          <a:xfrm>
            <a:off x="3776838" y="3092909"/>
            <a:ext cx="1501422" cy="135466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AI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2A58854-F16A-1A4A-B681-C59CC63789EC}"/>
              </a:ext>
            </a:extLst>
          </p:cNvPr>
          <p:cNvSpPr/>
          <p:nvPr/>
        </p:nvSpPr>
        <p:spPr>
          <a:xfrm>
            <a:off x="7317990" y="3191139"/>
            <a:ext cx="1190978" cy="1120244"/>
          </a:xfrm>
          <a:prstGeom prst="ellipse">
            <a:avLst/>
          </a:prstGeom>
          <a:solidFill>
            <a:srgbClr val="0070C0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Sentiment analysis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D9A03A6-8D1C-F142-A40B-D0A30AD14940}"/>
              </a:ext>
            </a:extLst>
          </p:cNvPr>
          <p:cNvCxnSpPr>
            <a:cxnSpLocks/>
          </p:cNvCxnSpPr>
          <p:nvPr/>
        </p:nvCxnSpPr>
        <p:spPr>
          <a:xfrm>
            <a:off x="3866156" y="2663378"/>
            <a:ext cx="399458" cy="483582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4AC8A18-B213-1748-A473-4F8240160484}"/>
              </a:ext>
            </a:extLst>
          </p:cNvPr>
          <p:cNvCxnSpPr>
            <a:cxnSpLocks/>
          </p:cNvCxnSpPr>
          <p:nvPr/>
        </p:nvCxnSpPr>
        <p:spPr>
          <a:xfrm>
            <a:off x="2370239" y="3820920"/>
            <a:ext cx="1424596" cy="100561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526BDAB-8E80-924F-BA6B-EB3D5BB6B76C}"/>
              </a:ext>
            </a:extLst>
          </p:cNvPr>
          <p:cNvCxnSpPr>
            <a:cxnSpLocks/>
            <a:endCxn id="3" idx="3"/>
          </p:cNvCxnSpPr>
          <p:nvPr/>
        </p:nvCxnSpPr>
        <p:spPr>
          <a:xfrm flipV="1">
            <a:off x="3451639" y="4249189"/>
            <a:ext cx="545077" cy="504599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0C26393-4A9B-8242-8454-5F5AB7F2EC3B}"/>
              </a:ext>
            </a:extLst>
          </p:cNvPr>
          <p:cNvCxnSpPr>
            <a:cxnSpLocks/>
          </p:cNvCxnSpPr>
          <p:nvPr/>
        </p:nvCxnSpPr>
        <p:spPr>
          <a:xfrm flipV="1">
            <a:off x="5278260" y="3557310"/>
            <a:ext cx="669925" cy="10333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F6CBC7-DED0-334A-8053-DC43914B1A27}"/>
              </a:ext>
            </a:extLst>
          </p:cNvPr>
          <p:cNvCxnSpPr>
            <a:cxnSpLocks/>
          </p:cNvCxnSpPr>
          <p:nvPr/>
        </p:nvCxnSpPr>
        <p:spPr>
          <a:xfrm>
            <a:off x="5058382" y="4271767"/>
            <a:ext cx="479717" cy="504599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CDDCAF93-1170-5C4A-918A-4EDB9F04EFEF}"/>
              </a:ext>
            </a:extLst>
          </p:cNvPr>
          <p:cNvSpPr/>
          <p:nvPr/>
        </p:nvSpPr>
        <p:spPr>
          <a:xfrm>
            <a:off x="7058151" y="2190513"/>
            <a:ext cx="1247322" cy="1120244"/>
          </a:xfrm>
          <a:prstGeom prst="ellipse">
            <a:avLst/>
          </a:prstGeom>
          <a:solidFill>
            <a:srgbClr val="0070C0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Machine translation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80E5196-6BD2-BB4A-A787-D85D4D10BD34}"/>
              </a:ext>
            </a:extLst>
          </p:cNvPr>
          <p:cNvSpPr/>
          <p:nvPr/>
        </p:nvSpPr>
        <p:spPr>
          <a:xfrm>
            <a:off x="6127523" y="1690194"/>
            <a:ext cx="1190978" cy="1120244"/>
          </a:xfrm>
          <a:prstGeom prst="ellipse">
            <a:avLst/>
          </a:prstGeom>
          <a:solidFill>
            <a:srgbClr val="0070C0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Context extraction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4EC99B1-9F61-B147-8323-08AAD1CD3787}"/>
              </a:ext>
            </a:extLst>
          </p:cNvPr>
          <p:cNvSpPr/>
          <p:nvPr/>
        </p:nvSpPr>
        <p:spPr>
          <a:xfrm>
            <a:off x="2544272" y="1411687"/>
            <a:ext cx="1526117" cy="1463233"/>
          </a:xfrm>
          <a:prstGeom prst="ellipse">
            <a:avLst/>
          </a:prstGeom>
          <a:gradFill>
            <a:gsLst>
              <a:gs pos="51000">
                <a:schemeClr val="accent1">
                  <a:lumMod val="60000"/>
                  <a:lumOff val="40000"/>
                </a:schemeClr>
              </a:gs>
              <a:gs pos="96000">
                <a:schemeClr val="accent2">
                  <a:lumMod val="0"/>
                  <a:lumOff val="10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F0D0647-F6D1-944D-B245-989DBCD1C3E7}"/>
              </a:ext>
            </a:extLst>
          </p:cNvPr>
          <p:cNvSpPr/>
          <p:nvPr/>
        </p:nvSpPr>
        <p:spPr>
          <a:xfrm>
            <a:off x="3875741" y="1316891"/>
            <a:ext cx="1182641" cy="1120244"/>
          </a:xfrm>
          <a:prstGeom prst="ellipse">
            <a:avLst/>
          </a:prstGeom>
          <a:solidFill>
            <a:srgbClr val="0070C0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Reinforce-</a:t>
            </a:r>
            <a:r>
              <a:rPr lang="en-US" sz="1200" dirty="0" err="1"/>
              <a:t>ment</a:t>
            </a:r>
            <a:r>
              <a:rPr lang="en-US" sz="1200" dirty="0"/>
              <a:t> learning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4182AE6-D692-8745-911A-D1D41EF1E339}"/>
              </a:ext>
            </a:extLst>
          </p:cNvPr>
          <p:cNvSpPr/>
          <p:nvPr/>
        </p:nvSpPr>
        <p:spPr>
          <a:xfrm>
            <a:off x="1347423" y="1617006"/>
            <a:ext cx="1333299" cy="1120244"/>
          </a:xfrm>
          <a:prstGeom prst="ellipse">
            <a:avLst/>
          </a:prstGeom>
          <a:solidFill>
            <a:srgbClr val="0070C0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Supervised Learning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F6763B7-9663-6149-AF23-B82B8B123E3E}"/>
              </a:ext>
            </a:extLst>
          </p:cNvPr>
          <p:cNvSpPr/>
          <p:nvPr/>
        </p:nvSpPr>
        <p:spPr>
          <a:xfrm>
            <a:off x="2102555" y="2507865"/>
            <a:ext cx="1360750" cy="1120244"/>
          </a:xfrm>
          <a:prstGeom prst="ellipse">
            <a:avLst/>
          </a:prstGeom>
          <a:solidFill>
            <a:srgbClr val="0070C0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Unsupervised Learning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425A480E-01B7-9649-A500-595BA9F5F69E}"/>
              </a:ext>
            </a:extLst>
          </p:cNvPr>
          <p:cNvSpPr/>
          <p:nvPr/>
        </p:nvSpPr>
        <p:spPr>
          <a:xfrm>
            <a:off x="868047" y="3122169"/>
            <a:ext cx="1526117" cy="1463233"/>
          </a:xfrm>
          <a:prstGeom prst="ellipse">
            <a:avLst/>
          </a:prstGeom>
          <a:gradFill>
            <a:gsLst>
              <a:gs pos="51000">
                <a:schemeClr val="accent1">
                  <a:lumMod val="60000"/>
                  <a:lumOff val="40000"/>
                </a:schemeClr>
              </a:gs>
              <a:gs pos="96000">
                <a:schemeClr val="accent2">
                  <a:lumMod val="0"/>
                  <a:lumOff val="10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Robotics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D45CE89-EE1B-4B41-B6CD-2A5D6B9DD7FA}"/>
              </a:ext>
            </a:extLst>
          </p:cNvPr>
          <p:cNvSpPr/>
          <p:nvPr/>
        </p:nvSpPr>
        <p:spPr>
          <a:xfrm>
            <a:off x="2022169" y="4356704"/>
            <a:ext cx="1526117" cy="1463233"/>
          </a:xfrm>
          <a:prstGeom prst="ellipse">
            <a:avLst/>
          </a:prstGeom>
          <a:gradFill>
            <a:gsLst>
              <a:gs pos="51000">
                <a:schemeClr val="accent1">
                  <a:lumMod val="60000"/>
                  <a:lumOff val="40000"/>
                </a:schemeClr>
              </a:gs>
              <a:gs pos="96000">
                <a:schemeClr val="accent2">
                  <a:lumMod val="0"/>
                  <a:lumOff val="10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Vision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B0B64AA1-04A1-C54F-A54D-D893BBCAA41C}"/>
              </a:ext>
            </a:extLst>
          </p:cNvPr>
          <p:cNvSpPr/>
          <p:nvPr/>
        </p:nvSpPr>
        <p:spPr>
          <a:xfrm>
            <a:off x="4977757" y="4670095"/>
            <a:ext cx="1887958" cy="1463233"/>
          </a:xfrm>
          <a:prstGeom prst="ellipse">
            <a:avLst/>
          </a:prstGeom>
          <a:gradFill>
            <a:gsLst>
              <a:gs pos="51000">
                <a:schemeClr val="accent1">
                  <a:lumMod val="60000"/>
                  <a:lumOff val="40000"/>
                </a:schemeClr>
              </a:gs>
              <a:gs pos="96000">
                <a:schemeClr val="accent2">
                  <a:lumMod val="0"/>
                  <a:lumOff val="10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Speech and audio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E1F9C20-2324-B242-839F-6A577DFE6F98}"/>
              </a:ext>
            </a:extLst>
          </p:cNvPr>
          <p:cNvSpPr/>
          <p:nvPr/>
        </p:nvSpPr>
        <p:spPr>
          <a:xfrm>
            <a:off x="2617658" y="5505724"/>
            <a:ext cx="1190978" cy="1120244"/>
          </a:xfrm>
          <a:prstGeom prst="ellipse">
            <a:avLst/>
          </a:prstGeom>
          <a:solidFill>
            <a:srgbClr val="0070C0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Image processing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07021BB3-0C16-D741-9AD7-FD928374D56E}"/>
              </a:ext>
            </a:extLst>
          </p:cNvPr>
          <p:cNvSpPr/>
          <p:nvPr/>
        </p:nvSpPr>
        <p:spPr>
          <a:xfrm>
            <a:off x="1041901" y="4862644"/>
            <a:ext cx="1190978" cy="1120244"/>
          </a:xfrm>
          <a:prstGeom prst="ellipse">
            <a:avLst/>
          </a:prstGeom>
          <a:solidFill>
            <a:srgbClr val="0070C0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Computer vision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9FC18B1-F6D2-DF44-BC4C-B94EFC9908A7}"/>
              </a:ext>
            </a:extLst>
          </p:cNvPr>
          <p:cNvSpPr/>
          <p:nvPr/>
        </p:nvSpPr>
        <p:spPr>
          <a:xfrm>
            <a:off x="6428573" y="4276417"/>
            <a:ext cx="1190978" cy="1120244"/>
          </a:xfrm>
          <a:prstGeom prst="ellipse">
            <a:avLst/>
          </a:prstGeom>
          <a:solidFill>
            <a:srgbClr val="0070C0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Speech-to-text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3EEE063E-69EA-5D4E-BD19-65A50BAFB3E9}"/>
              </a:ext>
            </a:extLst>
          </p:cNvPr>
          <p:cNvSpPr/>
          <p:nvPr/>
        </p:nvSpPr>
        <p:spPr>
          <a:xfrm>
            <a:off x="6275036" y="5505436"/>
            <a:ext cx="1190978" cy="1120244"/>
          </a:xfrm>
          <a:prstGeom prst="ellipse">
            <a:avLst/>
          </a:prstGeom>
          <a:solidFill>
            <a:srgbClr val="0070C0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Text-to-speech</a:t>
            </a:r>
          </a:p>
        </p:txBody>
      </p:sp>
    </p:spTree>
    <p:extLst>
      <p:ext uri="{BB962C8B-B14F-4D97-AF65-F5344CB8AC3E}">
        <p14:creationId xmlns:p14="http://schemas.microsoft.com/office/powerpoint/2010/main" val="236717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Artificial Intelligence, Machine learning etc.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B44A6C-43A0-1345-9D0A-63F63497C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0" y="1690689"/>
            <a:ext cx="4000500" cy="4127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0C594D-A091-BD4A-8A71-8B1B4DB28755}"/>
              </a:ext>
            </a:extLst>
          </p:cNvPr>
          <p:cNvSpPr/>
          <p:nvPr/>
        </p:nvSpPr>
        <p:spPr>
          <a:xfrm>
            <a:off x="6240753" y="6213445"/>
            <a:ext cx="22745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towardsdatascience.com</a:t>
            </a:r>
            <a:r>
              <a:rPr lang="en-US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216281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56866BE-1925-DC4B-AC86-9B5E505CAD40}"/>
              </a:ext>
            </a:extLst>
          </p:cNvPr>
          <p:cNvSpPr txBox="1">
            <a:spLocks/>
          </p:cNvSpPr>
          <p:nvPr/>
        </p:nvSpPr>
        <p:spPr>
          <a:xfrm>
            <a:off x="628650" y="1904788"/>
            <a:ext cx="7817766" cy="22995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K-Nearest Neighbor (</a:t>
            </a:r>
            <a:r>
              <a:rPr lang="en-US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kNN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) Classification Algorithm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D0A8F44-36DF-884A-B93D-98913DC5E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70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Theory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34B60F-4D10-F24E-8096-740AA8A85D3D}"/>
              </a:ext>
            </a:extLst>
          </p:cNvPr>
          <p:cNvSpPr txBox="1"/>
          <p:nvPr/>
        </p:nvSpPr>
        <p:spPr>
          <a:xfrm>
            <a:off x="1042347" y="1690689"/>
            <a:ext cx="688718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intuition behind the KNN algorithm is one of the simplest of all the supervised machine learning algorithms.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It simply calculates the distance of a new data point to all other training data points.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distance can be of any type </a:t>
            </a:r>
            <a:r>
              <a:rPr lang="en-US" dirty="0" err="1"/>
              <a:t>e.g</a:t>
            </a:r>
            <a:r>
              <a:rPr lang="en-US" dirty="0"/>
              <a:t> Euclidean or Manhattan etc.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then selects the K-nearest data points, where K can be any integer.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Finally it assigns the data point to the class to which the majority of the K data points belong.</a:t>
            </a:r>
            <a:br>
              <a:rPr lang="en-US" dirty="0"/>
            </a:br>
            <a:endParaRPr lang="en-US" dirty="0"/>
          </a:p>
          <a:p>
            <a:r>
              <a:rPr lang="en-US" i="1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09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473C0D-2A8F-F74D-8112-BE5D3C569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840" y="605537"/>
            <a:ext cx="5338100" cy="536634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8781BBC-7AD0-1640-AF3F-B9C61984A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73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781BBC-7AD0-1640-AF3F-B9C61984A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D863D3-ABBD-2B42-AB20-C9F8C81B8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094" y="691585"/>
            <a:ext cx="5273118" cy="528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9802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781BBC-7AD0-1640-AF3F-B9C61984A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EC4224-96E2-1345-B6FE-9B5A26C17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364" y="508635"/>
            <a:ext cx="7093310" cy="581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84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6F7183B-C20D-7347-8C11-4BED7101A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AB1439-D256-2F49-8EEE-45CC25661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0" y="1195837"/>
            <a:ext cx="4445000" cy="44323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18526E9-8D33-9B40-AF93-6B6BE72483D8}"/>
              </a:ext>
            </a:extLst>
          </p:cNvPr>
          <p:cNvSpPr/>
          <p:nvPr/>
        </p:nvSpPr>
        <p:spPr>
          <a:xfrm>
            <a:off x="6240753" y="6213445"/>
            <a:ext cx="22745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towardsdatascience.com</a:t>
            </a:r>
            <a:r>
              <a:rPr lang="en-US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9997373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781BBC-7AD0-1640-AF3F-B9C61984A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Distance metrics: (dis)similarity measure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776E92-0C1D-094F-BD16-36690DB22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164" y="2008696"/>
            <a:ext cx="4976305" cy="37322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DBEDEA-CD64-1847-9DE0-DAF36CD300E6}"/>
              </a:ext>
            </a:extLst>
          </p:cNvPr>
          <p:cNvSpPr txBox="1"/>
          <p:nvPr/>
        </p:nvSpPr>
        <p:spPr>
          <a:xfrm>
            <a:off x="918009" y="4661353"/>
            <a:ext cx="264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Manhattan distance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C4FAD31-3D02-D14E-AFAA-B6C1268ECE52}"/>
                  </a:ext>
                </a:extLst>
              </p:cNvPr>
              <p:cNvSpPr txBox="1"/>
              <p:nvPr/>
            </p:nvSpPr>
            <p:spPr>
              <a:xfrm>
                <a:off x="918009" y="5155822"/>
                <a:ext cx="2440540" cy="75623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d</m:t>
                          </m:r>
                          <m:d>
                            <m:d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𝐩</m:t>
                              </m:r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𝐪</m:t>
                              </m:r>
                            </m:e>
                          </m:d>
                        </m:e>
                        <m:sup/>
                      </m:sSup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C4FAD31-3D02-D14E-AFAA-B6C1268ECE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009" y="5155822"/>
                <a:ext cx="2440540" cy="756233"/>
              </a:xfrm>
              <a:prstGeom prst="rect">
                <a:avLst/>
              </a:prstGeom>
              <a:blipFill>
                <a:blip r:embed="rId3"/>
                <a:stretch>
                  <a:fillRect l="-1042" t="-116393" r="-2083" b="-1754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DCA55A19-2B39-2746-BE36-C249338683FB}"/>
              </a:ext>
            </a:extLst>
          </p:cNvPr>
          <p:cNvSpPr txBox="1"/>
          <p:nvPr/>
        </p:nvSpPr>
        <p:spPr>
          <a:xfrm>
            <a:off x="3273778" y="6536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8893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7268644-E6A7-CD4D-84C1-E05B5E969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778052"/>
            <a:ext cx="3868340" cy="823912"/>
          </a:xfrm>
          <a:solidFill>
            <a:schemeClr val="accent3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n-US" sz="3200" dirty="0"/>
              <a:t>   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4DBAA-76F7-AA4A-AAAC-66A75C0BF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5326" y="1985786"/>
            <a:ext cx="3868340" cy="3684588"/>
          </a:xfrm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>
            <a:normAutofit/>
          </a:bodyPr>
          <a:lstStyle/>
          <a:p>
            <a:pPr marL="285750" indent="-285750"/>
            <a:r>
              <a:rPr lang="en-US" dirty="0"/>
              <a:t>Easy to implement</a:t>
            </a:r>
          </a:p>
          <a:p>
            <a:pPr marL="0" indent="0">
              <a:buNone/>
            </a:pPr>
            <a:endParaRPr lang="en-US" dirty="0"/>
          </a:p>
          <a:p>
            <a:pPr marL="285750" indent="-285750"/>
            <a:r>
              <a:rPr lang="en-US" dirty="0"/>
              <a:t>There are only two parameters required to implement KNN: </a:t>
            </a:r>
          </a:p>
          <a:p>
            <a:pPr marL="742950" lvl="1" indent="-285750"/>
            <a:r>
              <a:rPr lang="en-US" dirty="0"/>
              <a:t>the value of K and </a:t>
            </a:r>
          </a:p>
          <a:p>
            <a:pPr marL="742950" lvl="1" indent="-285750"/>
            <a:r>
              <a:rPr lang="en-US" dirty="0"/>
              <a:t>the distance function (e.g. Euclidean or Manhattan etc.)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C639D6-7AEF-6E4A-80B9-FB3569F873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778052"/>
            <a:ext cx="3887391" cy="823912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n-US" sz="3200" dirty="0"/>
              <a:t>  Cons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EFA878-39B8-9A42-83C2-FCF29954F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49" y="1985786"/>
            <a:ext cx="3887391" cy="3684588"/>
          </a:xfrm>
          <a:ln>
            <a:solidFill>
              <a:srgbClr val="FFC000"/>
            </a:solidFill>
          </a:ln>
        </p:spPr>
        <p:txBody>
          <a:bodyPr>
            <a:normAutofit/>
          </a:bodyPr>
          <a:lstStyle/>
          <a:p>
            <a:pPr marL="285750" indent="-285750"/>
            <a:r>
              <a:rPr lang="en-US" dirty="0"/>
              <a:t>Poor generalization</a:t>
            </a:r>
          </a:p>
          <a:p>
            <a:endParaRPr lang="en-US" dirty="0"/>
          </a:p>
          <a:p>
            <a:pPr marL="285750" indent="-285750"/>
            <a:r>
              <a:rPr lang="en-US" dirty="0"/>
              <a:t>Prone to outliers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381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Machine learning: definition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54422B5-DB84-AC4E-8E66-A92EC3BA99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0186510"/>
              </p:ext>
            </p:extLst>
          </p:nvPr>
        </p:nvGraphicFramePr>
        <p:xfrm>
          <a:off x="412044" y="1470033"/>
          <a:ext cx="8058150" cy="4747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47FCDE47-02E9-6749-997B-0F4299CA6F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1777" y="4967111"/>
            <a:ext cx="1343378" cy="134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339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Types of machine learning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ACF12F6-EDFE-2740-9C23-77F1B248CE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6692737"/>
              </p:ext>
            </p:extLst>
          </p:nvPr>
        </p:nvGraphicFramePr>
        <p:xfrm>
          <a:off x="1309511" y="1690689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06320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Supervised learning</a:t>
            </a:r>
          </a:p>
        </p:txBody>
      </p:sp>
      <p:sp>
        <p:nvSpPr>
          <p:cNvPr id="2" name="Can 1">
            <a:extLst>
              <a:ext uri="{FF2B5EF4-FFF2-40B4-BE49-F238E27FC236}">
                <a16:creationId xmlns:a16="http://schemas.microsoft.com/office/drawing/2014/main" id="{0267F917-561D-9843-8805-D0FB33FAC524}"/>
              </a:ext>
            </a:extLst>
          </p:cNvPr>
          <p:cNvSpPr/>
          <p:nvPr/>
        </p:nvSpPr>
        <p:spPr>
          <a:xfrm>
            <a:off x="1659467" y="2063226"/>
            <a:ext cx="1569155" cy="1786289"/>
          </a:xfrm>
          <a:prstGeom prst="ca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9884039-6AE8-664D-A148-7C3AC19B4891}"/>
              </a:ext>
            </a:extLst>
          </p:cNvPr>
          <p:cNvSpPr/>
          <p:nvPr/>
        </p:nvSpPr>
        <p:spPr>
          <a:xfrm>
            <a:off x="3886200" y="2623903"/>
            <a:ext cx="1563511" cy="822979"/>
          </a:xfrm>
          <a:prstGeom prst="ellipse">
            <a:avLst/>
          </a:prstGeom>
          <a:gradFill flip="none" rotWithShape="1">
            <a:gsLst>
              <a:gs pos="0">
                <a:srgbClr val="FFACA9"/>
              </a:gs>
              <a:gs pos="10000">
                <a:schemeClr val="accent2">
                  <a:lumMod val="0"/>
                  <a:lumOff val="100000"/>
                </a:schemeClr>
              </a:gs>
              <a:gs pos="100000">
                <a:srgbClr val="FFACA9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Learning Algorithm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3FF3F1C-66EB-3C4B-9304-BC4C5532AEE2}"/>
              </a:ext>
            </a:extLst>
          </p:cNvPr>
          <p:cNvSpPr/>
          <p:nvPr/>
        </p:nvSpPr>
        <p:spPr>
          <a:xfrm>
            <a:off x="6107287" y="2745093"/>
            <a:ext cx="1354669" cy="5080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0B2221-2DC1-754C-87E4-30C48EE570C7}"/>
              </a:ext>
            </a:extLst>
          </p:cNvPr>
          <p:cNvSpPr/>
          <p:nvPr/>
        </p:nvSpPr>
        <p:spPr>
          <a:xfrm>
            <a:off x="6107287" y="1920532"/>
            <a:ext cx="1354668" cy="486534"/>
          </a:xfrm>
          <a:prstGeom prst="rect">
            <a:avLst/>
          </a:prstGeom>
          <a:gradFill flip="none" rotWithShape="1">
            <a:gsLst>
              <a:gs pos="51000">
                <a:srgbClr val="FFACA9"/>
              </a:gs>
              <a:gs pos="96000">
                <a:schemeClr val="accent2">
                  <a:lumMod val="0"/>
                  <a:lumOff val="100000"/>
                </a:schemeClr>
              </a:gs>
              <a:gs pos="100000">
                <a:srgbClr val="FF4C4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New input 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42353F4-507C-6E4D-9517-D7C6C6B468DE}"/>
              </a:ext>
            </a:extLst>
          </p:cNvPr>
          <p:cNvSpPr/>
          <p:nvPr/>
        </p:nvSpPr>
        <p:spPr>
          <a:xfrm>
            <a:off x="6107287" y="3611836"/>
            <a:ext cx="1354669" cy="504857"/>
          </a:xfrm>
          <a:prstGeom prst="rect">
            <a:avLst/>
          </a:prstGeom>
          <a:gradFill flip="none" rotWithShape="1">
            <a:gsLst>
              <a:gs pos="51000">
                <a:srgbClr val="FFACA9"/>
              </a:gs>
              <a:gs pos="96000">
                <a:schemeClr val="accent2">
                  <a:lumMod val="0"/>
                  <a:lumOff val="100000"/>
                </a:schemeClr>
              </a:gs>
              <a:gs pos="100000">
                <a:srgbClr val="FF4C4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Predicted Output y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C2274F-48C4-D34A-B8F8-F681CFC4A31E}"/>
              </a:ext>
            </a:extLst>
          </p:cNvPr>
          <p:cNvCxnSpPr/>
          <p:nvPr/>
        </p:nvCxnSpPr>
        <p:spPr>
          <a:xfrm>
            <a:off x="3228622" y="3002848"/>
            <a:ext cx="6575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A2E687-791B-4F45-8CEE-B5B6481E224D}"/>
              </a:ext>
            </a:extLst>
          </p:cNvPr>
          <p:cNvCxnSpPr/>
          <p:nvPr/>
        </p:nvCxnSpPr>
        <p:spPr>
          <a:xfrm>
            <a:off x="5449709" y="3002848"/>
            <a:ext cx="6575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B7C6E06-BBEF-9846-8DFE-C76EE12CF18E}"/>
              </a:ext>
            </a:extLst>
          </p:cNvPr>
          <p:cNvCxnSpPr>
            <a:cxnSpLocks/>
          </p:cNvCxnSpPr>
          <p:nvPr/>
        </p:nvCxnSpPr>
        <p:spPr>
          <a:xfrm>
            <a:off x="6756400" y="2389493"/>
            <a:ext cx="0" cy="3556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CCABDC5-D281-7C4C-B4CA-CA232D4D095D}"/>
              </a:ext>
            </a:extLst>
          </p:cNvPr>
          <p:cNvCxnSpPr>
            <a:cxnSpLocks/>
          </p:cNvCxnSpPr>
          <p:nvPr/>
        </p:nvCxnSpPr>
        <p:spPr>
          <a:xfrm>
            <a:off x="6756400" y="3253093"/>
            <a:ext cx="0" cy="3556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2E5914F-98A7-3E4C-9DA1-8F3609FAFC9C}"/>
              </a:ext>
            </a:extLst>
          </p:cNvPr>
          <p:cNvSpPr/>
          <p:nvPr/>
        </p:nvSpPr>
        <p:spPr>
          <a:xfrm>
            <a:off x="1766710" y="2527392"/>
            <a:ext cx="1354669" cy="217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Input1   Output1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FD6C8CD-94EB-8C43-893D-A1E53CE0F9EA}"/>
              </a:ext>
            </a:extLst>
          </p:cNvPr>
          <p:cNvSpPr/>
          <p:nvPr/>
        </p:nvSpPr>
        <p:spPr>
          <a:xfrm>
            <a:off x="1766710" y="2817691"/>
            <a:ext cx="1354669" cy="217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Input2   Output2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81F4071-7418-644A-A359-D4CC4E1EEA3F}"/>
              </a:ext>
            </a:extLst>
          </p:cNvPr>
          <p:cNvSpPr/>
          <p:nvPr/>
        </p:nvSpPr>
        <p:spPr>
          <a:xfrm>
            <a:off x="1766709" y="3430893"/>
            <a:ext cx="1354669" cy="217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Input-n   Output-n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B5BE2C-5138-1F4E-A66A-E3D30D3467A1}"/>
              </a:ext>
            </a:extLst>
          </p:cNvPr>
          <p:cNvSpPr txBox="1"/>
          <p:nvPr/>
        </p:nvSpPr>
        <p:spPr>
          <a:xfrm>
            <a:off x="1961972" y="2121761"/>
            <a:ext cx="1031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x         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E90022-35B2-C849-B3E2-EC897ED77319}"/>
              </a:ext>
            </a:extLst>
          </p:cNvPr>
          <p:cNvSpPr txBox="1"/>
          <p:nvPr/>
        </p:nvSpPr>
        <p:spPr>
          <a:xfrm>
            <a:off x="1766709" y="3983875"/>
            <a:ext cx="1461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Labeled data</a:t>
            </a:r>
          </a:p>
        </p:txBody>
      </p:sp>
    </p:spTree>
    <p:extLst>
      <p:ext uri="{BB962C8B-B14F-4D97-AF65-F5344CB8AC3E}">
        <p14:creationId xmlns:p14="http://schemas.microsoft.com/office/powerpoint/2010/main" val="667225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Supervised learning: </a:t>
            </a:r>
            <a:b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classification vs. regression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5351DC-D77A-0D45-8033-A04B5A54F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816637"/>
            <a:ext cx="7720553" cy="37892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1D34262-7D76-BF42-A622-EBBBED7C85BD}"/>
              </a:ext>
            </a:extLst>
          </p:cNvPr>
          <p:cNvSpPr/>
          <p:nvPr/>
        </p:nvSpPr>
        <p:spPr>
          <a:xfrm>
            <a:off x="3723589" y="6103558"/>
            <a:ext cx="502448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https://aldro61.github.io/microbiome-summer-school-2017/sections/basics/</a:t>
            </a:r>
          </a:p>
        </p:txBody>
      </p:sp>
    </p:spTree>
    <p:extLst>
      <p:ext uri="{BB962C8B-B14F-4D97-AF65-F5344CB8AC3E}">
        <p14:creationId xmlns:p14="http://schemas.microsoft.com/office/powerpoint/2010/main" val="82651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Classification: examples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52CEEC-18DE-4348-93B8-7FE943E29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950" y="1587666"/>
            <a:ext cx="2989695" cy="28847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1F73C9-D367-5C47-A180-9B537D6502E2}"/>
              </a:ext>
            </a:extLst>
          </p:cNvPr>
          <p:cNvSpPr txBox="1"/>
          <p:nvPr/>
        </p:nvSpPr>
        <p:spPr>
          <a:xfrm>
            <a:off x="820131" y="1829734"/>
            <a:ext cx="35633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Credit scoring</a:t>
            </a:r>
            <a:r>
              <a:rPr lang="en-US" dirty="0"/>
              <a:t>: differentiating between </a:t>
            </a:r>
            <a:r>
              <a:rPr lang="en-US" dirty="0">
                <a:solidFill>
                  <a:srgbClr val="FF0000"/>
                </a:solidFill>
              </a:rPr>
              <a:t>high-risk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</a:rPr>
              <a:t>low-risk</a:t>
            </a:r>
            <a:r>
              <a:rPr lang="en-US" dirty="0"/>
              <a:t> customers from their income and savings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30F948-BA0E-A144-B20D-0BF333AB4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320529"/>
            <a:ext cx="4385477" cy="5927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CCBFA0B-D1D9-1D44-BABC-480D93CD2C42}"/>
              </a:ext>
            </a:extLst>
          </p:cNvPr>
          <p:cNvSpPr/>
          <p:nvPr/>
        </p:nvSpPr>
        <p:spPr>
          <a:xfrm>
            <a:off x="832058" y="4613565"/>
            <a:ext cx="710280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Detecting fraudulent activity in credit card transactions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Identifying the zip code from handwritten digits on an envelope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Determining whether a tumor is benign based on a medical image </a:t>
            </a:r>
          </a:p>
        </p:txBody>
      </p:sp>
    </p:spTree>
    <p:extLst>
      <p:ext uri="{BB962C8B-B14F-4D97-AF65-F5344CB8AC3E}">
        <p14:creationId xmlns:p14="http://schemas.microsoft.com/office/powerpoint/2010/main" val="530526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Supervised learning: Uses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986D8AF-A53A-604D-B1C2-11A0DB1DE1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5277921"/>
              </p:ext>
            </p:extLst>
          </p:nvPr>
        </p:nvGraphicFramePr>
        <p:xfrm>
          <a:off x="1015999" y="1600200"/>
          <a:ext cx="7382933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4573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8D5E31-D1C7-D644-8981-09A5F183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11D15585-6B78-E742-8BFC-6012A6D4D964}"/>
              </a:ext>
            </a:extLst>
          </p:cNvPr>
          <p:cNvSpPr/>
          <p:nvPr/>
        </p:nvSpPr>
        <p:spPr>
          <a:xfrm>
            <a:off x="1659467" y="2063226"/>
            <a:ext cx="1569155" cy="1786289"/>
          </a:xfrm>
          <a:prstGeom prst="ca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9F4CB64-957B-5A4F-BAC6-9D16BA2226D5}"/>
              </a:ext>
            </a:extLst>
          </p:cNvPr>
          <p:cNvSpPr/>
          <p:nvPr/>
        </p:nvSpPr>
        <p:spPr>
          <a:xfrm>
            <a:off x="3886200" y="2623903"/>
            <a:ext cx="1563511" cy="822979"/>
          </a:xfrm>
          <a:prstGeom prst="ellipse">
            <a:avLst/>
          </a:prstGeom>
          <a:gradFill flip="none" rotWithShape="1">
            <a:gsLst>
              <a:gs pos="0">
                <a:srgbClr val="FFACA9"/>
              </a:gs>
              <a:gs pos="10000">
                <a:schemeClr val="accent2">
                  <a:lumMod val="0"/>
                  <a:lumOff val="100000"/>
                </a:schemeClr>
              </a:gs>
              <a:gs pos="100000">
                <a:srgbClr val="FFACA9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Learning Algorithm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0811383-224B-3A4D-A73D-8CEA732F72D4}"/>
              </a:ext>
            </a:extLst>
          </p:cNvPr>
          <p:cNvSpPr/>
          <p:nvPr/>
        </p:nvSpPr>
        <p:spPr>
          <a:xfrm>
            <a:off x="6107287" y="2129079"/>
            <a:ext cx="1354669" cy="1654582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Clusters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7230CF-9CCB-A744-9B52-D27810685D0C}"/>
              </a:ext>
            </a:extLst>
          </p:cNvPr>
          <p:cNvSpPr/>
          <p:nvPr/>
        </p:nvSpPr>
        <p:spPr>
          <a:xfrm>
            <a:off x="6335539" y="2556848"/>
            <a:ext cx="773522" cy="287845"/>
          </a:xfrm>
          <a:prstGeom prst="rect">
            <a:avLst/>
          </a:prstGeom>
          <a:gradFill flip="none" rotWithShape="1">
            <a:gsLst>
              <a:gs pos="51000">
                <a:srgbClr val="FFACA9"/>
              </a:gs>
              <a:gs pos="96000">
                <a:schemeClr val="accent2">
                  <a:lumMod val="0"/>
                  <a:lumOff val="100000"/>
                </a:schemeClr>
              </a:gs>
              <a:gs pos="100000">
                <a:srgbClr val="FF4C4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3B87711-7224-9A43-8216-79F867228007}"/>
              </a:ext>
            </a:extLst>
          </p:cNvPr>
          <p:cNvCxnSpPr/>
          <p:nvPr/>
        </p:nvCxnSpPr>
        <p:spPr>
          <a:xfrm>
            <a:off x="3228622" y="3002848"/>
            <a:ext cx="6575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022DE77-BD69-F441-A807-F4069041122B}"/>
              </a:ext>
            </a:extLst>
          </p:cNvPr>
          <p:cNvCxnSpPr/>
          <p:nvPr/>
        </p:nvCxnSpPr>
        <p:spPr>
          <a:xfrm>
            <a:off x="5449709" y="3002848"/>
            <a:ext cx="6575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4CA55AA-C986-784B-A20B-7C1FFC3655DB}"/>
              </a:ext>
            </a:extLst>
          </p:cNvPr>
          <p:cNvSpPr/>
          <p:nvPr/>
        </p:nvSpPr>
        <p:spPr>
          <a:xfrm>
            <a:off x="1766710" y="2527392"/>
            <a:ext cx="1354669" cy="217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Input1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8EE35C-EB52-784D-93A2-8DE1A98C17AB}"/>
              </a:ext>
            </a:extLst>
          </p:cNvPr>
          <p:cNvSpPr/>
          <p:nvPr/>
        </p:nvSpPr>
        <p:spPr>
          <a:xfrm>
            <a:off x="1766710" y="2817691"/>
            <a:ext cx="1354669" cy="217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Input2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737E855-02E8-2249-94E9-424916141DF9}"/>
              </a:ext>
            </a:extLst>
          </p:cNvPr>
          <p:cNvSpPr/>
          <p:nvPr/>
        </p:nvSpPr>
        <p:spPr>
          <a:xfrm>
            <a:off x="1766709" y="3430893"/>
            <a:ext cx="1354669" cy="217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Input-n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A8B224-177B-DC44-AB18-20769BDCBDD1}"/>
              </a:ext>
            </a:extLst>
          </p:cNvPr>
          <p:cNvSpPr txBox="1"/>
          <p:nvPr/>
        </p:nvSpPr>
        <p:spPr>
          <a:xfrm>
            <a:off x="1961972" y="2121761"/>
            <a:ext cx="1031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x        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83545A-7A09-2E48-B3A5-DC31F45AD85E}"/>
              </a:ext>
            </a:extLst>
          </p:cNvPr>
          <p:cNvSpPr txBox="1"/>
          <p:nvPr/>
        </p:nvSpPr>
        <p:spPr>
          <a:xfrm>
            <a:off x="1766709" y="3983875"/>
            <a:ext cx="1461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output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584D53-4C8A-E945-B6A4-702FACD543C2}"/>
              </a:ext>
            </a:extLst>
          </p:cNvPr>
          <p:cNvSpPr/>
          <p:nvPr/>
        </p:nvSpPr>
        <p:spPr>
          <a:xfrm>
            <a:off x="6612350" y="2965786"/>
            <a:ext cx="773522" cy="287845"/>
          </a:xfrm>
          <a:prstGeom prst="rect">
            <a:avLst/>
          </a:prstGeom>
          <a:gradFill flip="none" rotWithShape="1">
            <a:gsLst>
              <a:gs pos="51000">
                <a:schemeClr val="bg2">
                  <a:lumMod val="75000"/>
                </a:schemeClr>
              </a:gs>
              <a:gs pos="96000">
                <a:schemeClr val="accent2">
                  <a:lumMod val="0"/>
                  <a:lumOff val="100000"/>
                </a:schemeClr>
              </a:gs>
              <a:gs pos="100000">
                <a:srgbClr val="FF4C4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B3A6F3-D031-0146-BF18-86C67ECBAE9A}"/>
              </a:ext>
            </a:extLst>
          </p:cNvPr>
          <p:cNvSpPr/>
          <p:nvPr/>
        </p:nvSpPr>
        <p:spPr>
          <a:xfrm>
            <a:off x="6358118" y="3374723"/>
            <a:ext cx="773522" cy="287845"/>
          </a:xfrm>
          <a:prstGeom prst="rect">
            <a:avLst/>
          </a:prstGeom>
          <a:gradFill flip="none" rotWithShape="1">
            <a:gsLst>
              <a:gs pos="51000">
                <a:schemeClr val="accent4">
                  <a:lumMod val="40000"/>
                  <a:lumOff val="60000"/>
                </a:schemeClr>
              </a:gs>
              <a:gs pos="96000">
                <a:schemeClr val="accent2">
                  <a:lumMod val="0"/>
                  <a:lumOff val="100000"/>
                </a:schemeClr>
              </a:gs>
              <a:gs pos="100000">
                <a:srgbClr val="FF4C4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E87D15-AE99-FD48-901C-1A259B2C1D68}"/>
              </a:ext>
            </a:extLst>
          </p:cNvPr>
          <p:cNvSpPr txBox="1"/>
          <p:nvPr/>
        </p:nvSpPr>
        <p:spPr>
          <a:xfrm>
            <a:off x="2353732" y="4716875"/>
            <a:ext cx="4645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Learning what is expected</a:t>
            </a:r>
          </a:p>
          <a:p>
            <a:r>
              <a:rPr lang="en-US" b="1" dirty="0"/>
              <a:t>Clustering: </a:t>
            </a:r>
            <a:r>
              <a:rPr lang="en-US" dirty="0"/>
              <a:t>grouping similar instances together </a:t>
            </a:r>
          </a:p>
        </p:txBody>
      </p:sp>
    </p:spTree>
    <p:extLst>
      <p:ext uri="{BB962C8B-B14F-4D97-AF65-F5344CB8AC3E}">
        <p14:creationId xmlns:p14="http://schemas.microsoft.com/office/powerpoint/2010/main" val="12764070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6393</TotalTime>
  <Words>949</Words>
  <Application>Microsoft Macintosh PowerPoint</Application>
  <PresentationFormat>On-screen Show (4:3)</PresentationFormat>
  <Paragraphs>131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Wingdings 2</vt:lpstr>
      <vt:lpstr>Office Theme</vt:lpstr>
      <vt:lpstr>Machine Learning Workshop: Machine Learning</vt:lpstr>
      <vt:lpstr>PowerPoint Presentation</vt:lpstr>
      <vt:lpstr>Machine learning: definition</vt:lpstr>
      <vt:lpstr>Types of machine learning</vt:lpstr>
      <vt:lpstr>Supervised learning</vt:lpstr>
      <vt:lpstr>Supervised learning:  classification vs. regression</vt:lpstr>
      <vt:lpstr>Classification: examples</vt:lpstr>
      <vt:lpstr>Supervised learning: Uses</vt:lpstr>
      <vt:lpstr>Unsupervised learning</vt:lpstr>
      <vt:lpstr>Unsupervised learning: Example</vt:lpstr>
      <vt:lpstr>Representing Data</vt:lpstr>
      <vt:lpstr>PowerPoint Presentation</vt:lpstr>
      <vt:lpstr>Artificial Intelligence (AI)</vt:lpstr>
      <vt:lpstr>Artificial Intelligence, Machine learning etc.</vt:lpstr>
      <vt:lpstr>PowerPoint Presentation</vt:lpstr>
      <vt:lpstr>Theory</vt:lpstr>
      <vt:lpstr>PowerPoint Presentation</vt:lpstr>
      <vt:lpstr>PowerPoint Presentation</vt:lpstr>
      <vt:lpstr>PowerPoint Presentation</vt:lpstr>
      <vt:lpstr>Distance metrics: (dis)similarity measure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Asa Thibodeau</dc:creator>
  <cp:lastModifiedBy>Asli Uyar</cp:lastModifiedBy>
  <cp:revision>199</cp:revision>
  <dcterms:created xsi:type="dcterms:W3CDTF">2020-02-04T21:11:00Z</dcterms:created>
  <dcterms:modified xsi:type="dcterms:W3CDTF">2020-02-12T18:09:41Z</dcterms:modified>
</cp:coreProperties>
</file>

<file path=docProps/thumbnail.jpeg>
</file>